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1"/>
  </p:notesMasterIdLst>
  <p:sldIdLst>
    <p:sldId id="259" r:id="rId2"/>
    <p:sldId id="271" r:id="rId3"/>
    <p:sldId id="272" r:id="rId4"/>
    <p:sldId id="277" r:id="rId5"/>
    <p:sldId id="273" r:id="rId6"/>
    <p:sldId id="275" r:id="rId7"/>
    <p:sldId id="276" r:id="rId8"/>
    <p:sldId id="270" r:id="rId9"/>
    <p:sldId id="260" r:id="rId10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542" autoAdjust="0"/>
  </p:normalViewPr>
  <p:slideViewPr>
    <p:cSldViewPr snapToGrid="0">
      <p:cViewPr varScale="1">
        <p:scale>
          <a:sx n="108" d="100"/>
          <a:sy n="108" d="100"/>
        </p:scale>
        <p:origin x="654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E89ACB-E794-46CD-8A18-5081EF240452}" type="doc">
      <dgm:prSet loTypeId="urn:microsoft.com/office/officeart/2008/layout/HalfCircleOrganizationChart" loCatId="hierarchy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F88C38F-DDEC-4B37-9E08-9245F56143E8}">
      <dgm:prSet phldrT="[Text]" custT="1"/>
      <dgm:spPr/>
      <dgm:t>
        <a:bodyPr/>
        <a:lstStyle/>
        <a:p>
          <a:r>
            <a:rPr lang="en-US" sz="20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10 Resolutions Adopted in COM2022</a:t>
          </a:r>
          <a:endParaRPr lang="en-GB" sz="2000" b="1" cap="none" spc="0" dirty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0CCB92-6C87-40EF-9C3B-E6E9CD1A00DB}" type="parTrans" cxnId="{5DBC4E9F-CC46-4E98-A92F-D834EBE17BC3}">
      <dgm:prSet/>
      <dgm:spPr/>
      <dgm:t>
        <a:bodyPr/>
        <a:lstStyle/>
        <a:p>
          <a:endParaRPr lang="en-GB" b="1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FD4B43FF-CEF6-4B59-8B2D-343CB9335A6E}" type="sibTrans" cxnId="{5DBC4E9F-CC46-4E98-A92F-D834EBE17BC3}">
      <dgm:prSet/>
      <dgm:spPr/>
      <dgm:t>
        <a:bodyPr/>
        <a:lstStyle/>
        <a:p>
          <a:endParaRPr lang="en-GB" b="1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B66DD137-7933-49ED-ACB7-E58351388F41}">
      <dgm:prSet phldrT="[Text]" custT="1"/>
      <dgm:spPr/>
      <dgm:t>
        <a:bodyPr/>
        <a:lstStyle/>
        <a:p>
          <a:r>
            <a:rPr lang="en-US" sz="16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9 implemented</a:t>
          </a:r>
          <a:endParaRPr lang="en-GB" sz="1600" b="1" cap="none" spc="0" dirty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9BFED0-E5DD-4525-BBA9-0959114749A1}" type="parTrans" cxnId="{7A764D83-7E83-46C7-8473-ACFD69AEFE74}">
      <dgm:prSet/>
      <dgm:spPr/>
      <dgm:t>
        <a:bodyPr/>
        <a:lstStyle/>
        <a:p>
          <a:endParaRPr lang="en-GB" b="1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C2CD45BA-25DB-4F29-A889-D7CAEC3FACDB}" type="sibTrans" cxnId="{7A764D83-7E83-46C7-8473-ACFD69AEFE74}">
      <dgm:prSet/>
      <dgm:spPr/>
      <dgm:t>
        <a:bodyPr/>
        <a:lstStyle/>
        <a:p>
          <a:endParaRPr lang="en-GB" b="1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BDA0101F-FD3B-4BA1-A2F4-74CD84EED037}">
      <dgm:prSet phldrT="[Text]"/>
      <dgm:spPr/>
      <dgm:t>
        <a:bodyPr/>
        <a:lstStyle/>
        <a:p>
          <a:r>
            <a:rPr lang="en-US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1 needs no action</a:t>
          </a:r>
          <a:endParaRPr lang="en-GB" b="1" cap="none" spc="0" dirty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3285D13B-C288-46E7-8000-9525BF052265}" type="parTrans" cxnId="{31429B38-C2F4-4F2D-99F4-61D9B582BA1C}">
      <dgm:prSet/>
      <dgm:spPr/>
      <dgm:t>
        <a:bodyPr/>
        <a:lstStyle/>
        <a:p>
          <a:endParaRPr lang="en-GB" b="1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47297CA8-77ED-4411-8A83-C80D026A2437}" type="sibTrans" cxnId="{31429B38-C2F4-4F2D-99F4-61D9B582BA1C}">
      <dgm:prSet/>
      <dgm:spPr/>
      <dgm:t>
        <a:bodyPr/>
        <a:lstStyle/>
        <a:p>
          <a:endParaRPr lang="en-GB" b="1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BC6531AF-EC9D-45C3-8ECB-A6D933960AF6}" type="pres">
      <dgm:prSet presAssocID="{3DE89ACB-E794-46CD-8A18-5081EF240452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31AB34D-BB12-4B18-BF9D-1D332914A48E}" type="pres">
      <dgm:prSet presAssocID="{0F88C38F-DDEC-4B37-9E08-9245F56143E8}" presName="hierRoot1" presStyleCnt="0">
        <dgm:presLayoutVars>
          <dgm:hierBranch val="init"/>
        </dgm:presLayoutVars>
      </dgm:prSet>
      <dgm:spPr/>
    </dgm:pt>
    <dgm:pt modelId="{07779FCD-9EA4-4D34-92A6-3E9DAA97897B}" type="pres">
      <dgm:prSet presAssocID="{0F88C38F-DDEC-4B37-9E08-9245F56143E8}" presName="rootComposite1" presStyleCnt="0"/>
      <dgm:spPr/>
    </dgm:pt>
    <dgm:pt modelId="{4185B236-2B16-4014-B94B-6A554A0C506E}" type="pres">
      <dgm:prSet presAssocID="{0F88C38F-DDEC-4B37-9E08-9245F56143E8}" presName="rootText1" presStyleLbl="alignAcc1" presStyleIdx="0" presStyleCnt="0" custScaleX="303266" custScaleY="605104" custLinFactNeighborX="-71" custLinFactNeighborY="-1726">
        <dgm:presLayoutVars>
          <dgm:chPref val="3"/>
        </dgm:presLayoutVars>
      </dgm:prSet>
      <dgm:spPr/>
    </dgm:pt>
    <dgm:pt modelId="{B512180E-F8B8-46AA-B358-44B3317212DC}" type="pres">
      <dgm:prSet presAssocID="{0F88C38F-DDEC-4B37-9E08-9245F56143E8}" presName="topArc1" presStyleLbl="parChTrans1D1" presStyleIdx="0" presStyleCnt="6"/>
      <dgm:spPr/>
    </dgm:pt>
    <dgm:pt modelId="{9BDFE204-A2A3-4E3D-9591-973D0F2992C9}" type="pres">
      <dgm:prSet presAssocID="{0F88C38F-DDEC-4B37-9E08-9245F56143E8}" presName="bottomArc1" presStyleLbl="parChTrans1D1" presStyleIdx="1" presStyleCnt="6"/>
      <dgm:spPr/>
    </dgm:pt>
    <dgm:pt modelId="{D205F5FB-C47D-47A3-9A42-2A2FB27CED81}" type="pres">
      <dgm:prSet presAssocID="{0F88C38F-DDEC-4B37-9E08-9245F56143E8}" presName="topConnNode1" presStyleLbl="node1" presStyleIdx="0" presStyleCnt="0"/>
      <dgm:spPr/>
    </dgm:pt>
    <dgm:pt modelId="{EE0F6C32-4DBA-448A-87E0-0BCF445E07A3}" type="pres">
      <dgm:prSet presAssocID="{0F88C38F-DDEC-4B37-9E08-9245F56143E8}" presName="hierChild2" presStyleCnt="0"/>
      <dgm:spPr/>
    </dgm:pt>
    <dgm:pt modelId="{52139C54-ACD7-46C6-A146-746A8EB26E7E}" type="pres">
      <dgm:prSet presAssocID="{FD9BFED0-E5DD-4525-BBA9-0959114749A1}" presName="Name28" presStyleLbl="parChTrans1D2" presStyleIdx="0" presStyleCnt="2"/>
      <dgm:spPr/>
    </dgm:pt>
    <dgm:pt modelId="{D0B3377D-EAF6-4B63-AE46-A13AF2BC970B}" type="pres">
      <dgm:prSet presAssocID="{B66DD137-7933-49ED-ACB7-E58351388F41}" presName="hierRoot2" presStyleCnt="0">
        <dgm:presLayoutVars>
          <dgm:hierBranch val="init"/>
        </dgm:presLayoutVars>
      </dgm:prSet>
      <dgm:spPr/>
    </dgm:pt>
    <dgm:pt modelId="{0C3D2475-A0B0-4B64-89B7-4EEB4D74D949}" type="pres">
      <dgm:prSet presAssocID="{B66DD137-7933-49ED-ACB7-E58351388F41}" presName="rootComposite2" presStyleCnt="0"/>
      <dgm:spPr/>
    </dgm:pt>
    <dgm:pt modelId="{3D24189B-9D52-4593-92AF-098BA4438809}" type="pres">
      <dgm:prSet presAssocID="{B66DD137-7933-49ED-ACB7-E58351388F41}" presName="rootText2" presStyleLbl="alignAcc1" presStyleIdx="0" presStyleCnt="0" custScaleX="154589" custScaleY="306320" custLinFactNeighborX="1872" custLinFactNeighborY="-10809">
        <dgm:presLayoutVars>
          <dgm:chPref val="3"/>
        </dgm:presLayoutVars>
      </dgm:prSet>
      <dgm:spPr/>
    </dgm:pt>
    <dgm:pt modelId="{5CAD7A6A-B4B2-4120-A377-ADC3D480967C}" type="pres">
      <dgm:prSet presAssocID="{B66DD137-7933-49ED-ACB7-E58351388F41}" presName="topArc2" presStyleLbl="parChTrans1D1" presStyleIdx="2" presStyleCnt="6"/>
      <dgm:spPr/>
    </dgm:pt>
    <dgm:pt modelId="{FBE06480-6A94-4C69-A994-8CC32B5FFD05}" type="pres">
      <dgm:prSet presAssocID="{B66DD137-7933-49ED-ACB7-E58351388F41}" presName="bottomArc2" presStyleLbl="parChTrans1D1" presStyleIdx="3" presStyleCnt="6"/>
      <dgm:spPr/>
    </dgm:pt>
    <dgm:pt modelId="{63131086-C762-46AE-B2CD-F900EE29DCA4}" type="pres">
      <dgm:prSet presAssocID="{B66DD137-7933-49ED-ACB7-E58351388F41}" presName="topConnNode2" presStyleLbl="node2" presStyleIdx="0" presStyleCnt="0"/>
      <dgm:spPr/>
    </dgm:pt>
    <dgm:pt modelId="{EEB2572C-6707-4CCF-9A28-83686EC613CD}" type="pres">
      <dgm:prSet presAssocID="{B66DD137-7933-49ED-ACB7-E58351388F41}" presName="hierChild4" presStyleCnt="0"/>
      <dgm:spPr/>
    </dgm:pt>
    <dgm:pt modelId="{43F156D0-FEFC-4FFB-9C8E-F0729B2A7FC7}" type="pres">
      <dgm:prSet presAssocID="{B66DD137-7933-49ED-ACB7-E58351388F41}" presName="hierChild5" presStyleCnt="0"/>
      <dgm:spPr/>
    </dgm:pt>
    <dgm:pt modelId="{DD64949C-A59A-4EA2-8D6F-C59F8FDF32A7}" type="pres">
      <dgm:prSet presAssocID="{3285D13B-C288-46E7-8000-9525BF052265}" presName="Name28" presStyleLbl="parChTrans1D2" presStyleIdx="1" presStyleCnt="2"/>
      <dgm:spPr/>
    </dgm:pt>
    <dgm:pt modelId="{E0A23596-5D6A-4732-86BD-F1B911D1E68A}" type="pres">
      <dgm:prSet presAssocID="{BDA0101F-FD3B-4BA1-A2F4-74CD84EED037}" presName="hierRoot2" presStyleCnt="0">
        <dgm:presLayoutVars>
          <dgm:hierBranch val="init"/>
        </dgm:presLayoutVars>
      </dgm:prSet>
      <dgm:spPr/>
    </dgm:pt>
    <dgm:pt modelId="{87CFB54B-35D4-4F06-AA7D-0E397BBB62F7}" type="pres">
      <dgm:prSet presAssocID="{BDA0101F-FD3B-4BA1-A2F4-74CD84EED037}" presName="rootComposite2" presStyleCnt="0"/>
      <dgm:spPr/>
    </dgm:pt>
    <dgm:pt modelId="{C40C062A-D448-4954-90A5-A5B1165973F1}" type="pres">
      <dgm:prSet presAssocID="{BDA0101F-FD3B-4BA1-A2F4-74CD84EED037}" presName="rootText2" presStyleLbl="alignAcc1" presStyleIdx="0" presStyleCnt="0" custScaleX="130423" custScaleY="306321" custLinFactNeighborX="-8103" custLinFactNeighborY="61">
        <dgm:presLayoutVars>
          <dgm:chPref val="3"/>
        </dgm:presLayoutVars>
      </dgm:prSet>
      <dgm:spPr/>
    </dgm:pt>
    <dgm:pt modelId="{C5CBDDEA-CD9A-4619-9BDC-806752B31EEA}" type="pres">
      <dgm:prSet presAssocID="{BDA0101F-FD3B-4BA1-A2F4-74CD84EED037}" presName="topArc2" presStyleLbl="parChTrans1D1" presStyleIdx="4" presStyleCnt="6"/>
      <dgm:spPr/>
    </dgm:pt>
    <dgm:pt modelId="{3A5CAC32-1986-4F75-9F43-6D7B7CBAC38C}" type="pres">
      <dgm:prSet presAssocID="{BDA0101F-FD3B-4BA1-A2F4-74CD84EED037}" presName="bottomArc2" presStyleLbl="parChTrans1D1" presStyleIdx="5" presStyleCnt="6"/>
      <dgm:spPr/>
    </dgm:pt>
    <dgm:pt modelId="{82741BEB-691E-4177-AEAC-F17D0CC6208D}" type="pres">
      <dgm:prSet presAssocID="{BDA0101F-FD3B-4BA1-A2F4-74CD84EED037}" presName="topConnNode2" presStyleLbl="node2" presStyleIdx="0" presStyleCnt="0"/>
      <dgm:spPr/>
    </dgm:pt>
    <dgm:pt modelId="{85A1E95C-C890-4169-BD11-2A35EC846974}" type="pres">
      <dgm:prSet presAssocID="{BDA0101F-FD3B-4BA1-A2F4-74CD84EED037}" presName="hierChild4" presStyleCnt="0"/>
      <dgm:spPr/>
    </dgm:pt>
    <dgm:pt modelId="{0DB66367-8F21-4DEA-A867-355C23AA1D4B}" type="pres">
      <dgm:prSet presAssocID="{BDA0101F-FD3B-4BA1-A2F4-74CD84EED037}" presName="hierChild5" presStyleCnt="0"/>
      <dgm:spPr/>
    </dgm:pt>
    <dgm:pt modelId="{B28AB8A5-F8DA-4520-9D99-6F3FC139C206}" type="pres">
      <dgm:prSet presAssocID="{0F88C38F-DDEC-4B37-9E08-9245F56143E8}" presName="hierChild3" presStyleCnt="0"/>
      <dgm:spPr/>
    </dgm:pt>
  </dgm:ptLst>
  <dgm:cxnLst>
    <dgm:cxn modelId="{7B24C002-B966-473E-8677-3290D994C8BD}" type="presOf" srcId="{0F88C38F-DDEC-4B37-9E08-9245F56143E8}" destId="{D205F5FB-C47D-47A3-9A42-2A2FB27CED81}" srcOrd="1" destOrd="0" presId="urn:microsoft.com/office/officeart/2008/layout/HalfCircleOrganizationChart"/>
    <dgm:cxn modelId="{0B3BB12C-7032-4894-8E13-A0CE443AF7A1}" type="presOf" srcId="{FD9BFED0-E5DD-4525-BBA9-0959114749A1}" destId="{52139C54-ACD7-46C6-A146-746A8EB26E7E}" srcOrd="0" destOrd="0" presId="urn:microsoft.com/office/officeart/2008/layout/HalfCircleOrganizationChart"/>
    <dgm:cxn modelId="{31429B38-C2F4-4F2D-99F4-61D9B582BA1C}" srcId="{0F88C38F-DDEC-4B37-9E08-9245F56143E8}" destId="{BDA0101F-FD3B-4BA1-A2F4-74CD84EED037}" srcOrd="1" destOrd="0" parTransId="{3285D13B-C288-46E7-8000-9525BF052265}" sibTransId="{47297CA8-77ED-4411-8A83-C80D026A2437}"/>
    <dgm:cxn modelId="{4659D539-C83B-4615-B0D6-A581E9C60C3C}" type="presOf" srcId="{3285D13B-C288-46E7-8000-9525BF052265}" destId="{DD64949C-A59A-4EA2-8D6F-C59F8FDF32A7}" srcOrd="0" destOrd="0" presId="urn:microsoft.com/office/officeart/2008/layout/HalfCircleOrganizationChart"/>
    <dgm:cxn modelId="{CBDD9969-8FBE-402D-AD5A-4347A2DEB338}" type="presOf" srcId="{BDA0101F-FD3B-4BA1-A2F4-74CD84EED037}" destId="{82741BEB-691E-4177-AEAC-F17D0CC6208D}" srcOrd="1" destOrd="0" presId="urn:microsoft.com/office/officeart/2008/layout/HalfCircleOrganizationChart"/>
    <dgm:cxn modelId="{957A5E7A-5E34-4FE6-A9FC-72D9DFE9F4C2}" type="presOf" srcId="{B66DD137-7933-49ED-ACB7-E58351388F41}" destId="{63131086-C762-46AE-B2CD-F900EE29DCA4}" srcOrd="1" destOrd="0" presId="urn:microsoft.com/office/officeart/2008/layout/HalfCircleOrganizationChart"/>
    <dgm:cxn modelId="{70D5907B-575F-4872-8580-FD2743F76AC2}" type="presOf" srcId="{BDA0101F-FD3B-4BA1-A2F4-74CD84EED037}" destId="{C40C062A-D448-4954-90A5-A5B1165973F1}" srcOrd="0" destOrd="0" presId="urn:microsoft.com/office/officeart/2008/layout/HalfCircleOrganizationChart"/>
    <dgm:cxn modelId="{7A764D83-7E83-46C7-8473-ACFD69AEFE74}" srcId="{0F88C38F-DDEC-4B37-9E08-9245F56143E8}" destId="{B66DD137-7933-49ED-ACB7-E58351388F41}" srcOrd="0" destOrd="0" parTransId="{FD9BFED0-E5DD-4525-BBA9-0959114749A1}" sibTransId="{C2CD45BA-25DB-4F29-A889-D7CAEC3FACDB}"/>
    <dgm:cxn modelId="{5DBC4E9F-CC46-4E98-A92F-D834EBE17BC3}" srcId="{3DE89ACB-E794-46CD-8A18-5081EF240452}" destId="{0F88C38F-DDEC-4B37-9E08-9245F56143E8}" srcOrd="0" destOrd="0" parTransId="{D60CCB92-6C87-40EF-9C3B-E6E9CD1A00DB}" sibTransId="{FD4B43FF-CEF6-4B59-8B2D-343CB9335A6E}"/>
    <dgm:cxn modelId="{A2048DD5-50E3-4986-BB46-FBF51CA689AA}" type="presOf" srcId="{0F88C38F-DDEC-4B37-9E08-9245F56143E8}" destId="{4185B236-2B16-4014-B94B-6A554A0C506E}" srcOrd="0" destOrd="0" presId="urn:microsoft.com/office/officeart/2008/layout/HalfCircleOrganizationChart"/>
    <dgm:cxn modelId="{7D40A0D7-BA92-434B-A13C-5DB06B10B59D}" type="presOf" srcId="{3DE89ACB-E794-46CD-8A18-5081EF240452}" destId="{BC6531AF-EC9D-45C3-8ECB-A6D933960AF6}" srcOrd="0" destOrd="0" presId="urn:microsoft.com/office/officeart/2008/layout/HalfCircleOrganizationChart"/>
    <dgm:cxn modelId="{27B1D3F6-9C97-42D8-8E6E-52EFDA8EB9FF}" type="presOf" srcId="{B66DD137-7933-49ED-ACB7-E58351388F41}" destId="{3D24189B-9D52-4593-92AF-098BA4438809}" srcOrd="0" destOrd="0" presId="urn:microsoft.com/office/officeart/2008/layout/HalfCircleOrganizationChart"/>
    <dgm:cxn modelId="{C4AD7058-B37A-41EA-AC84-7301B96C73F9}" type="presParOf" srcId="{BC6531AF-EC9D-45C3-8ECB-A6D933960AF6}" destId="{931AB34D-BB12-4B18-BF9D-1D332914A48E}" srcOrd="0" destOrd="0" presId="urn:microsoft.com/office/officeart/2008/layout/HalfCircleOrganizationChart"/>
    <dgm:cxn modelId="{7C8580DC-D1BA-4A14-B316-6FEFA4FCBECC}" type="presParOf" srcId="{931AB34D-BB12-4B18-BF9D-1D332914A48E}" destId="{07779FCD-9EA4-4D34-92A6-3E9DAA97897B}" srcOrd="0" destOrd="0" presId="urn:microsoft.com/office/officeart/2008/layout/HalfCircleOrganizationChart"/>
    <dgm:cxn modelId="{B915A56A-47B2-48F4-9CE0-0466D839E823}" type="presParOf" srcId="{07779FCD-9EA4-4D34-92A6-3E9DAA97897B}" destId="{4185B236-2B16-4014-B94B-6A554A0C506E}" srcOrd="0" destOrd="0" presId="urn:microsoft.com/office/officeart/2008/layout/HalfCircleOrganizationChart"/>
    <dgm:cxn modelId="{B1784D85-6A19-48A7-83EE-07FFDC41D84D}" type="presParOf" srcId="{07779FCD-9EA4-4D34-92A6-3E9DAA97897B}" destId="{B512180E-F8B8-46AA-B358-44B3317212DC}" srcOrd="1" destOrd="0" presId="urn:microsoft.com/office/officeart/2008/layout/HalfCircleOrganizationChart"/>
    <dgm:cxn modelId="{3720C5CB-6C44-4AC0-969F-875C354A16FD}" type="presParOf" srcId="{07779FCD-9EA4-4D34-92A6-3E9DAA97897B}" destId="{9BDFE204-A2A3-4E3D-9591-973D0F2992C9}" srcOrd="2" destOrd="0" presId="urn:microsoft.com/office/officeart/2008/layout/HalfCircleOrganizationChart"/>
    <dgm:cxn modelId="{9FA7FA12-2826-4A5E-963E-81147DB8774A}" type="presParOf" srcId="{07779FCD-9EA4-4D34-92A6-3E9DAA97897B}" destId="{D205F5FB-C47D-47A3-9A42-2A2FB27CED81}" srcOrd="3" destOrd="0" presId="urn:microsoft.com/office/officeart/2008/layout/HalfCircleOrganizationChart"/>
    <dgm:cxn modelId="{872AD5D9-C642-4B1B-9FB3-FE3EFE1C7322}" type="presParOf" srcId="{931AB34D-BB12-4B18-BF9D-1D332914A48E}" destId="{EE0F6C32-4DBA-448A-87E0-0BCF445E07A3}" srcOrd="1" destOrd="0" presId="urn:microsoft.com/office/officeart/2008/layout/HalfCircleOrganizationChart"/>
    <dgm:cxn modelId="{DE4400D4-9E13-47A3-A3C4-8A5D9C40B96A}" type="presParOf" srcId="{EE0F6C32-4DBA-448A-87E0-0BCF445E07A3}" destId="{52139C54-ACD7-46C6-A146-746A8EB26E7E}" srcOrd="0" destOrd="0" presId="urn:microsoft.com/office/officeart/2008/layout/HalfCircleOrganizationChart"/>
    <dgm:cxn modelId="{97408829-34D6-4D19-99FE-2BA8050144DB}" type="presParOf" srcId="{EE0F6C32-4DBA-448A-87E0-0BCF445E07A3}" destId="{D0B3377D-EAF6-4B63-AE46-A13AF2BC970B}" srcOrd="1" destOrd="0" presId="urn:microsoft.com/office/officeart/2008/layout/HalfCircleOrganizationChart"/>
    <dgm:cxn modelId="{69212962-3EE5-46D2-9192-4BC1D2E01EC6}" type="presParOf" srcId="{D0B3377D-EAF6-4B63-AE46-A13AF2BC970B}" destId="{0C3D2475-A0B0-4B64-89B7-4EEB4D74D949}" srcOrd="0" destOrd="0" presId="urn:microsoft.com/office/officeart/2008/layout/HalfCircleOrganizationChart"/>
    <dgm:cxn modelId="{5F6DB59E-B04D-4A96-8F96-7B33D8F885CB}" type="presParOf" srcId="{0C3D2475-A0B0-4B64-89B7-4EEB4D74D949}" destId="{3D24189B-9D52-4593-92AF-098BA4438809}" srcOrd="0" destOrd="0" presId="urn:microsoft.com/office/officeart/2008/layout/HalfCircleOrganizationChart"/>
    <dgm:cxn modelId="{01F48E92-7952-44AD-B935-90F737477C67}" type="presParOf" srcId="{0C3D2475-A0B0-4B64-89B7-4EEB4D74D949}" destId="{5CAD7A6A-B4B2-4120-A377-ADC3D480967C}" srcOrd="1" destOrd="0" presId="urn:microsoft.com/office/officeart/2008/layout/HalfCircleOrganizationChart"/>
    <dgm:cxn modelId="{8958D15F-A1DF-44EC-8BAE-1C4540CF6D7C}" type="presParOf" srcId="{0C3D2475-A0B0-4B64-89B7-4EEB4D74D949}" destId="{FBE06480-6A94-4C69-A994-8CC32B5FFD05}" srcOrd="2" destOrd="0" presId="urn:microsoft.com/office/officeart/2008/layout/HalfCircleOrganizationChart"/>
    <dgm:cxn modelId="{7513B2EB-8CB2-43B6-8349-3B6AF9C06CEB}" type="presParOf" srcId="{0C3D2475-A0B0-4B64-89B7-4EEB4D74D949}" destId="{63131086-C762-46AE-B2CD-F900EE29DCA4}" srcOrd="3" destOrd="0" presId="urn:microsoft.com/office/officeart/2008/layout/HalfCircleOrganizationChart"/>
    <dgm:cxn modelId="{1E372419-9E59-4C79-8859-C3918D7411FB}" type="presParOf" srcId="{D0B3377D-EAF6-4B63-AE46-A13AF2BC970B}" destId="{EEB2572C-6707-4CCF-9A28-83686EC613CD}" srcOrd="1" destOrd="0" presId="urn:microsoft.com/office/officeart/2008/layout/HalfCircleOrganizationChart"/>
    <dgm:cxn modelId="{F749C142-7131-4182-B66D-22E263A7181C}" type="presParOf" srcId="{D0B3377D-EAF6-4B63-AE46-A13AF2BC970B}" destId="{43F156D0-FEFC-4FFB-9C8E-F0729B2A7FC7}" srcOrd="2" destOrd="0" presId="urn:microsoft.com/office/officeart/2008/layout/HalfCircleOrganizationChart"/>
    <dgm:cxn modelId="{D0F52216-9028-4312-9DFC-C58A2783949B}" type="presParOf" srcId="{EE0F6C32-4DBA-448A-87E0-0BCF445E07A3}" destId="{DD64949C-A59A-4EA2-8D6F-C59F8FDF32A7}" srcOrd="2" destOrd="0" presId="urn:microsoft.com/office/officeart/2008/layout/HalfCircleOrganizationChart"/>
    <dgm:cxn modelId="{7D5AD292-73E4-4712-8111-287D3D8FC255}" type="presParOf" srcId="{EE0F6C32-4DBA-448A-87E0-0BCF445E07A3}" destId="{E0A23596-5D6A-4732-86BD-F1B911D1E68A}" srcOrd="3" destOrd="0" presId="urn:microsoft.com/office/officeart/2008/layout/HalfCircleOrganizationChart"/>
    <dgm:cxn modelId="{4C7C8342-AC0D-4105-AD9D-2DF88E8DCAE8}" type="presParOf" srcId="{E0A23596-5D6A-4732-86BD-F1B911D1E68A}" destId="{87CFB54B-35D4-4F06-AA7D-0E397BBB62F7}" srcOrd="0" destOrd="0" presId="urn:microsoft.com/office/officeart/2008/layout/HalfCircleOrganizationChart"/>
    <dgm:cxn modelId="{AC3DD2DF-91A6-4A40-AB70-7421365108A1}" type="presParOf" srcId="{87CFB54B-35D4-4F06-AA7D-0E397BBB62F7}" destId="{C40C062A-D448-4954-90A5-A5B1165973F1}" srcOrd="0" destOrd="0" presId="urn:microsoft.com/office/officeart/2008/layout/HalfCircleOrganizationChart"/>
    <dgm:cxn modelId="{2A029991-EAA5-418B-9747-FCED9B0D8D27}" type="presParOf" srcId="{87CFB54B-35D4-4F06-AA7D-0E397BBB62F7}" destId="{C5CBDDEA-CD9A-4619-9BDC-806752B31EEA}" srcOrd="1" destOrd="0" presId="urn:microsoft.com/office/officeart/2008/layout/HalfCircleOrganizationChart"/>
    <dgm:cxn modelId="{5C86D903-2F4A-4DB6-B9C0-F2744C80E4C7}" type="presParOf" srcId="{87CFB54B-35D4-4F06-AA7D-0E397BBB62F7}" destId="{3A5CAC32-1986-4F75-9F43-6D7B7CBAC38C}" srcOrd="2" destOrd="0" presId="urn:microsoft.com/office/officeart/2008/layout/HalfCircleOrganizationChart"/>
    <dgm:cxn modelId="{E3860946-BF12-40A9-97ED-8653C78CB6A4}" type="presParOf" srcId="{87CFB54B-35D4-4F06-AA7D-0E397BBB62F7}" destId="{82741BEB-691E-4177-AEAC-F17D0CC6208D}" srcOrd="3" destOrd="0" presId="urn:microsoft.com/office/officeart/2008/layout/HalfCircleOrganizationChart"/>
    <dgm:cxn modelId="{7C721EA4-FEAB-4A15-BEA2-886FAF8E740A}" type="presParOf" srcId="{E0A23596-5D6A-4732-86BD-F1B911D1E68A}" destId="{85A1E95C-C890-4169-BD11-2A35EC846974}" srcOrd="1" destOrd="0" presId="urn:microsoft.com/office/officeart/2008/layout/HalfCircleOrganizationChart"/>
    <dgm:cxn modelId="{7B6964AD-F0B6-4976-B277-EEABFC4D0DF4}" type="presParOf" srcId="{E0A23596-5D6A-4732-86BD-F1B911D1E68A}" destId="{0DB66367-8F21-4DEA-A867-355C23AA1D4B}" srcOrd="2" destOrd="0" presId="urn:microsoft.com/office/officeart/2008/layout/HalfCircleOrganizationChart"/>
    <dgm:cxn modelId="{19D3D107-48B1-41B8-B25C-F44C4F7200E5}" type="presParOf" srcId="{931AB34D-BB12-4B18-BF9D-1D332914A48E}" destId="{B28AB8A5-F8DA-4520-9D99-6F3FC139C206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3B2780-4BEB-4DE4-8301-22519CCB52F4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AB5595-431A-478C-8BFD-B31796E17ADA}">
      <dgm:prSet phldrT="[Text]" custT="1"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en-GB" sz="1800" b="1" i="1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984 (LIV): </a:t>
          </a:r>
        </a:p>
        <a:p>
          <a:r>
            <a:rPr lang="en-GB" sz="1800" b="1" i="1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Role of Partnerships for African Vaccine Manufacturing in improving African health outcomes</a:t>
          </a:r>
          <a:endParaRPr lang="en-US" sz="1800" i="1" dirty="0"/>
        </a:p>
      </dgm:t>
    </dgm:pt>
    <dgm:pt modelId="{37527A01-8B9A-4393-9384-7E0B109F68B6}" type="parTrans" cxnId="{57935B83-0F2F-40D2-A908-69C09512CD49}">
      <dgm:prSet/>
      <dgm:spPr/>
      <dgm:t>
        <a:bodyPr/>
        <a:lstStyle/>
        <a:p>
          <a:endParaRPr lang="en-US"/>
        </a:p>
      </dgm:t>
    </dgm:pt>
    <dgm:pt modelId="{AE660C6B-FA52-4280-941C-2C72E3E225FE}" type="sibTrans" cxnId="{57935B83-0F2F-40D2-A908-69C09512CD49}">
      <dgm:prSet/>
      <dgm:spPr/>
      <dgm:t>
        <a:bodyPr/>
        <a:lstStyle/>
        <a:p>
          <a:endParaRPr lang="en-US"/>
        </a:p>
      </dgm:t>
    </dgm:pt>
    <dgm:pt modelId="{AEB40B67-62AF-41E1-963A-07AF6BC96848}">
      <dgm:prSet phldrT="[Text]" custT="1"/>
      <dgm:spPr>
        <a:solidFill>
          <a:schemeClr val="accent2"/>
        </a:solidFill>
        <a:effectLst>
          <a:softEdge rad="12700"/>
        </a:effectLst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n-US" sz="1600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Supported the Partnerships for African Vaccine Manufacturing in the production of the first version of a continental strategy and framework for action that will guide African initiatives for scaling up vaccine manufacturing on the continent</a:t>
          </a:r>
          <a:endParaRPr lang="en-US" sz="1600" dirty="0"/>
        </a:p>
      </dgm:t>
    </dgm:pt>
    <dgm:pt modelId="{0290A16E-8AFC-4297-9AAB-645CB7B65B60}" type="parTrans" cxnId="{2042B03C-7CB1-4BE2-9665-E33671773110}">
      <dgm:prSet/>
      <dgm:spPr/>
      <dgm:t>
        <a:bodyPr/>
        <a:lstStyle/>
        <a:p>
          <a:endParaRPr lang="en-US"/>
        </a:p>
      </dgm:t>
    </dgm:pt>
    <dgm:pt modelId="{A9BECD72-1246-4BBB-991F-283A14944AAE}" type="sibTrans" cxnId="{2042B03C-7CB1-4BE2-9665-E33671773110}">
      <dgm:prSet/>
      <dgm:spPr/>
      <dgm:t>
        <a:bodyPr/>
        <a:lstStyle/>
        <a:p>
          <a:endParaRPr lang="en-US"/>
        </a:p>
      </dgm:t>
    </dgm:pt>
    <dgm:pt modelId="{2FEA8DAE-F9CC-4E1A-B456-B47B5E4581A9}">
      <dgm:prSet phldrT="[Text]" custT="1"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en-GB" sz="1800" b="1" i="1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987 (LIV): </a:t>
          </a:r>
        </a:p>
        <a:p>
          <a:r>
            <a:rPr lang="en-GB" sz="1800" b="1" i="1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ECA support for LDCs in the context of the 5th UN Conference on LDCs</a:t>
          </a:r>
          <a:endParaRPr lang="en-US" sz="1800" i="1" dirty="0"/>
        </a:p>
      </dgm:t>
    </dgm:pt>
    <dgm:pt modelId="{64F7369B-8CF7-4208-BA74-0567218884D8}" type="parTrans" cxnId="{6FCFB33E-88B8-4B1A-B7BD-E90ABED41A74}">
      <dgm:prSet/>
      <dgm:spPr/>
      <dgm:t>
        <a:bodyPr/>
        <a:lstStyle/>
        <a:p>
          <a:endParaRPr lang="en-US"/>
        </a:p>
      </dgm:t>
    </dgm:pt>
    <dgm:pt modelId="{F98B9B13-0B33-4BB4-969F-825C75201934}" type="sibTrans" cxnId="{6FCFB33E-88B8-4B1A-B7BD-E90ABED41A74}">
      <dgm:prSet/>
      <dgm:spPr/>
      <dgm:t>
        <a:bodyPr/>
        <a:lstStyle/>
        <a:p>
          <a:endParaRPr lang="en-US"/>
        </a:p>
      </dgm:t>
    </dgm:pt>
    <dgm:pt modelId="{F4A1882C-5155-4A16-A367-F74B51BA98B3}">
      <dgm:prSet phldrT="[Text]" custT="1"/>
      <dgm:spPr>
        <a:solidFill>
          <a:schemeClr val="accent2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600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Drafted a preliminary report on the implementation of priority areas of the Doha Programme of Action for the LDCs</a:t>
          </a:r>
          <a:endParaRPr lang="en-US" sz="1600" dirty="0"/>
        </a:p>
      </dgm:t>
    </dgm:pt>
    <dgm:pt modelId="{BE768E60-A781-4473-B6AE-291500860FC9}" type="parTrans" cxnId="{9C8716F9-ACA0-416E-9D56-63ABC0985780}">
      <dgm:prSet/>
      <dgm:spPr/>
      <dgm:t>
        <a:bodyPr/>
        <a:lstStyle/>
        <a:p>
          <a:endParaRPr lang="en-US"/>
        </a:p>
      </dgm:t>
    </dgm:pt>
    <dgm:pt modelId="{FFDF1D04-9147-4159-8938-E6661AC1BA0E}" type="sibTrans" cxnId="{9C8716F9-ACA0-416E-9D56-63ABC0985780}">
      <dgm:prSet/>
      <dgm:spPr/>
      <dgm:t>
        <a:bodyPr/>
        <a:lstStyle/>
        <a:p>
          <a:endParaRPr lang="en-US"/>
        </a:p>
      </dgm:t>
    </dgm:pt>
    <dgm:pt modelId="{BF0D9AC7-25C3-4820-9821-D2CF8202005F}">
      <dgm:prSet custT="1"/>
      <dgm:spPr>
        <a:solidFill>
          <a:schemeClr val="accent2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endParaRPr lang="en-US" sz="1600" dirty="0">
            <a:effectLst/>
            <a:latin typeface="Arial" panose="020B0604020202020204" pitchFamily="34" charset="0"/>
            <a:ea typeface="Calibri" panose="020F0502020204030204" pitchFamily="34" charset="0"/>
          </a:endParaRPr>
        </a:p>
      </dgm:t>
    </dgm:pt>
    <dgm:pt modelId="{22AB47A1-1383-4040-99B0-A55959250DFA}" type="parTrans" cxnId="{8D44F103-1F14-45C3-B207-CCDD233E0229}">
      <dgm:prSet/>
      <dgm:spPr/>
      <dgm:t>
        <a:bodyPr/>
        <a:lstStyle/>
        <a:p>
          <a:endParaRPr lang="en-US"/>
        </a:p>
      </dgm:t>
    </dgm:pt>
    <dgm:pt modelId="{B762F506-FD32-4DB3-85CB-2F6069B34563}" type="sibTrans" cxnId="{8D44F103-1F14-45C3-B207-CCDD233E0229}">
      <dgm:prSet/>
      <dgm:spPr/>
      <dgm:t>
        <a:bodyPr/>
        <a:lstStyle/>
        <a:p>
          <a:endParaRPr lang="en-US"/>
        </a:p>
      </dgm:t>
    </dgm:pt>
    <dgm:pt modelId="{0A0C9E9A-AE36-4D3F-883A-8B52FF916F79}">
      <dgm:prSet custT="1"/>
      <dgm:spPr>
        <a:solidFill>
          <a:schemeClr val="accent2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en-US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Deployed macroeconomic model in 4 MS and an integrated planning and reporting toolkit in 7 MS</a:t>
          </a:r>
        </a:p>
      </dgm:t>
    </dgm:pt>
    <dgm:pt modelId="{BC551178-77FB-4AE2-86D2-854B2832D1BB}" type="parTrans" cxnId="{50DB007C-8A03-4B0C-B1EF-095B8B7CCDE5}">
      <dgm:prSet/>
      <dgm:spPr/>
      <dgm:t>
        <a:bodyPr/>
        <a:lstStyle/>
        <a:p>
          <a:endParaRPr lang="en-US"/>
        </a:p>
      </dgm:t>
    </dgm:pt>
    <dgm:pt modelId="{B5480FF8-2AB9-418D-B7D4-DAEADF030285}" type="sibTrans" cxnId="{50DB007C-8A03-4B0C-B1EF-095B8B7CCDE5}">
      <dgm:prSet/>
      <dgm:spPr/>
      <dgm:t>
        <a:bodyPr/>
        <a:lstStyle/>
        <a:p>
          <a:endParaRPr lang="en-US"/>
        </a:p>
      </dgm:t>
    </dgm:pt>
    <dgm:pt modelId="{1B9777ED-12D5-4055-B18C-4B914E07BEFB}">
      <dgm:prSet custT="1"/>
      <dgm:spPr>
        <a:solidFill>
          <a:schemeClr val="accent2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endParaRPr lang="en-GB" sz="1600" dirty="0">
            <a:latin typeface="Calibri" panose="020F050202020403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BA68CC52-567F-4108-9E34-E5AF420D5497}" type="parTrans" cxnId="{442AD04F-EAF3-4F5E-92AA-422D4EB4E0AD}">
      <dgm:prSet/>
      <dgm:spPr/>
      <dgm:t>
        <a:bodyPr/>
        <a:lstStyle/>
        <a:p>
          <a:endParaRPr lang="en-US"/>
        </a:p>
      </dgm:t>
    </dgm:pt>
    <dgm:pt modelId="{3BCD9850-E1A8-46AD-83FF-33371FF5C240}" type="sibTrans" cxnId="{442AD04F-EAF3-4F5E-92AA-422D4EB4E0AD}">
      <dgm:prSet/>
      <dgm:spPr/>
      <dgm:t>
        <a:bodyPr/>
        <a:lstStyle/>
        <a:p>
          <a:endParaRPr lang="en-US"/>
        </a:p>
      </dgm:t>
    </dgm:pt>
    <dgm:pt modelId="{91F95DFE-CBDD-4632-B669-747078E8E496}">
      <dgm:prSet custT="1"/>
      <dgm:spPr>
        <a:solidFill>
          <a:schemeClr val="accent2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en-US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Coordinates the inter-agency task force on graduation and smooth transition for eligible countries</a:t>
          </a:r>
          <a:endParaRPr lang="en-GB" sz="1600" dirty="0">
            <a:latin typeface="Calibri" panose="020F050202020403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3A5B1405-8FFA-4D9E-AA72-6961E638F3FD}" type="parTrans" cxnId="{692A6891-DAB7-4FB3-921C-336F17DCB474}">
      <dgm:prSet/>
      <dgm:spPr/>
      <dgm:t>
        <a:bodyPr/>
        <a:lstStyle/>
        <a:p>
          <a:endParaRPr lang="en-US"/>
        </a:p>
      </dgm:t>
    </dgm:pt>
    <dgm:pt modelId="{CBA4509B-BC40-4E90-AAB7-1EABE5118FBE}" type="sibTrans" cxnId="{692A6891-DAB7-4FB3-921C-336F17DCB474}">
      <dgm:prSet/>
      <dgm:spPr/>
      <dgm:t>
        <a:bodyPr/>
        <a:lstStyle/>
        <a:p>
          <a:endParaRPr lang="en-US"/>
        </a:p>
      </dgm:t>
    </dgm:pt>
    <dgm:pt modelId="{A30F0F66-1931-4FFE-8792-30397EB41D29}">
      <dgm:prSet custT="1"/>
      <dgm:spPr>
        <a:solidFill>
          <a:schemeClr val="accent2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endParaRPr lang="en-US" sz="1600" dirty="0">
            <a:effectLst/>
            <a:latin typeface="Arial" panose="020B0604020202020204" pitchFamily="34" charset="0"/>
            <a:ea typeface="Calibri" panose="020F0502020204030204" pitchFamily="34" charset="0"/>
          </a:endParaRPr>
        </a:p>
      </dgm:t>
    </dgm:pt>
    <dgm:pt modelId="{27069548-45FC-4C3F-900A-D90A0E9EB210}" type="parTrans" cxnId="{C5831125-8438-4494-990D-BEBB72949FF5}">
      <dgm:prSet/>
      <dgm:spPr/>
      <dgm:t>
        <a:bodyPr/>
        <a:lstStyle/>
        <a:p>
          <a:endParaRPr lang="en-US"/>
        </a:p>
      </dgm:t>
    </dgm:pt>
    <dgm:pt modelId="{D12F04A3-39A3-4BD7-91E1-52818CC8D71D}" type="sibTrans" cxnId="{C5831125-8438-4494-990D-BEBB72949FF5}">
      <dgm:prSet/>
      <dgm:spPr/>
      <dgm:t>
        <a:bodyPr/>
        <a:lstStyle/>
        <a:p>
          <a:endParaRPr lang="en-US"/>
        </a:p>
      </dgm:t>
    </dgm:pt>
    <dgm:pt modelId="{5F07286E-7BF3-47E5-814C-7EEB4735F276}">
      <dgm:prSet custT="1"/>
      <dgm:spPr>
        <a:solidFill>
          <a:schemeClr val="accent2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en-US" sz="1600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Tracks and reports on the progress made by the LDCs and SIDS towards the implementation of the Addis Ababa Action Agenda, the SDGs and Agenda 2063.</a:t>
          </a:r>
          <a:endParaRPr lang="en-GB" sz="1600" dirty="0">
            <a:latin typeface="Arial"/>
            <a:cs typeface="Arial"/>
          </a:endParaRPr>
        </a:p>
      </dgm:t>
    </dgm:pt>
    <dgm:pt modelId="{396C7385-51FD-4ECD-BFAB-711BBCE7E5D9}" type="parTrans" cxnId="{2E3D59B4-33C4-4F43-A701-E0B89C019B1B}">
      <dgm:prSet/>
      <dgm:spPr/>
      <dgm:t>
        <a:bodyPr/>
        <a:lstStyle/>
        <a:p>
          <a:endParaRPr lang="en-US"/>
        </a:p>
      </dgm:t>
    </dgm:pt>
    <dgm:pt modelId="{A0898164-3A63-4AEC-A417-8E84405CE881}" type="sibTrans" cxnId="{2E3D59B4-33C4-4F43-A701-E0B89C019B1B}">
      <dgm:prSet/>
      <dgm:spPr/>
      <dgm:t>
        <a:bodyPr/>
        <a:lstStyle/>
        <a:p>
          <a:endParaRPr lang="en-US"/>
        </a:p>
      </dgm:t>
    </dgm:pt>
    <dgm:pt modelId="{61EF2DDB-7B3F-4D11-934B-2E0BD3964D70}" type="pres">
      <dgm:prSet presAssocID="{1C3B2780-4BEB-4DE4-8301-22519CCB52F4}" presName="Name0" presStyleCnt="0">
        <dgm:presLayoutVars>
          <dgm:dir/>
          <dgm:animLvl val="lvl"/>
          <dgm:resizeHandles val="exact"/>
        </dgm:presLayoutVars>
      </dgm:prSet>
      <dgm:spPr/>
    </dgm:pt>
    <dgm:pt modelId="{52E975EB-434E-4DDC-B3BC-4816A1BBD5CB}" type="pres">
      <dgm:prSet presAssocID="{C3AB5595-431A-478C-8BFD-B31796E17ADA}" presName="linNode" presStyleCnt="0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19A01D17-F8DE-4872-89DC-E31EB8B1C1B1}" type="pres">
      <dgm:prSet presAssocID="{C3AB5595-431A-478C-8BFD-B31796E17ADA}" presName="parTx" presStyleLbl="revTx" presStyleIdx="0" presStyleCnt="2">
        <dgm:presLayoutVars>
          <dgm:chMax val="1"/>
          <dgm:bulletEnabled val="1"/>
        </dgm:presLayoutVars>
      </dgm:prSet>
      <dgm:spPr/>
    </dgm:pt>
    <dgm:pt modelId="{E98BA85C-E961-44BC-A891-A12F8CAE4FF5}" type="pres">
      <dgm:prSet presAssocID="{C3AB5595-431A-478C-8BFD-B31796E17ADA}" presName="bracket" presStyleLbl="parChTrans1D1" presStyleIdx="0" presStyleCnt="2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21029BC3-2BDE-4C38-A323-B73ADCBF23BD}" type="pres">
      <dgm:prSet presAssocID="{C3AB5595-431A-478C-8BFD-B31796E17ADA}" presName="spH" presStyleCnt="0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30C0C0A9-40F2-4955-A659-8644FF54AE2D}" type="pres">
      <dgm:prSet presAssocID="{C3AB5595-431A-478C-8BFD-B31796E17ADA}" presName="desTx" presStyleLbl="node1" presStyleIdx="0" presStyleCnt="2">
        <dgm:presLayoutVars>
          <dgm:bulletEnabled val="1"/>
        </dgm:presLayoutVars>
      </dgm:prSet>
      <dgm:spPr/>
    </dgm:pt>
    <dgm:pt modelId="{0C415A4C-BB03-4365-A333-30CF73861D0A}" type="pres">
      <dgm:prSet presAssocID="{AE660C6B-FA52-4280-941C-2C72E3E225FE}" presName="spV" presStyleCnt="0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F369AFC3-066A-43A1-B93A-9D9A468FEBAF}" type="pres">
      <dgm:prSet presAssocID="{2FEA8DAE-F9CC-4E1A-B456-B47B5E4581A9}" presName="linNode" presStyleCnt="0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D420BDAB-38A9-4944-A87E-B0B3FFBF4D3D}" type="pres">
      <dgm:prSet presAssocID="{2FEA8DAE-F9CC-4E1A-B456-B47B5E4581A9}" presName="parTx" presStyleLbl="revTx" presStyleIdx="1" presStyleCnt="2">
        <dgm:presLayoutVars>
          <dgm:chMax val="1"/>
          <dgm:bulletEnabled val="1"/>
        </dgm:presLayoutVars>
      </dgm:prSet>
      <dgm:spPr/>
    </dgm:pt>
    <dgm:pt modelId="{BC24931F-2774-4A27-9195-0C7A6AA16E23}" type="pres">
      <dgm:prSet presAssocID="{2FEA8DAE-F9CC-4E1A-B456-B47B5E4581A9}" presName="bracket" presStyleLbl="parChTrans1D1" presStyleIdx="1" presStyleCnt="2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E7FA3CCD-F2CD-444D-87BA-EE9927166559}" type="pres">
      <dgm:prSet presAssocID="{2FEA8DAE-F9CC-4E1A-B456-B47B5E4581A9}" presName="spH" presStyleCnt="0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8D0465C8-C4B4-4532-AE35-5B3F7F854320}" type="pres">
      <dgm:prSet presAssocID="{2FEA8DAE-F9CC-4E1A-B456-B47B5E4581A9}" presName="desTx" presStyleLbl="node1" presStyleIdx="1" presStyleCnt="2">
        <dgm:presLayoutVars>
          <dgm:bulletEnabled val="1"/>
        </dgm:presLayoutVars>
      </dgm:prSet>
      <dgm:spPr/>
    </dgm:pt>
  </dgm:ptLst>
  <dgm:cxnLst>
    <dgm:cxn modelId="{5D777B00-DE3A-46AA-8EAF-8591B7405CE2}" type="presOf" srcId="{C3AB5595-431A-478C-8BFD-B31796E17ADA}" destId="{19A01D17-F8DE-4872-89DC-E31EB8B1C1B1}" srcOrd="0" destOrd="0" presId="urn:diagrams.loki3.com/BracketList"/>
    <dgm:cxn modelId="{8D44F103-1F14-45C3-B207-CCDD233E0229}" srcId="{2FEA8DAE-F9CC-4E1A-B456-B47B5E4581A9}" destId="{BF0D9AC7-25C3-4820-9821-D2CF8202005F}" srcOrd="1" destOrd="0" parTransId="{22AB47A1-1383-4040-99B0-A55959250DFA}" sibTransId="{B762F506-FD32-4DB3-85CB-2F6069B34563}"/>
    <dgm:cxn modelId="{7F98AE13-36B3-4796-B814-0D3778394D74}" type="presOf" srcId="{91F95DFE-CBDD-4632-B669-747078E8E496}" destId="{8D0465C8-C4B4-4532-AE35-5B3F7F854320}" srcOrd="0" destOrd="4" presId="urn:diagrams.loki3.com/BracketList"/>
    <dgm:cxn modelId="{C5831125-8438-4494-990D-BEBB72949FF5}" srcId="{2FEA8DAE-F9CC-4E1A-B456-B47B5E4581A9}" destId="{A30F0F66-1931-4FFE-8792-30397EB41D29}" srcOrd="5" destOrd="0" parTransId="{27069548-45FC-4C3F-900A-D90A0E9EB210}" sibTransId="{D12F04A3-39A3-4BD7-91E1-52818CC8D71D}"/>
    <dgm:cxn modelId="{15183A2A-AC52-45AA-99F7-E4CFE74A00EA}" type="presOf" srcId="{A30F0F66-1931-4FFE-8792-30397EB41D29}" destId="{8D0465C8-C4B4-4532-AE35-5B3F7F854320}" srcOrd="0" destOrd="5" presId="urn:diagrams.loki3.com/BracketList"/>
    <dgm:cxn modelId="{3F92882C-F928-4785-8D7C-F4EF7E01DF31}" type="presOf" srcId="{AEB40B67-62AF-41E1-963A-07AF6BC96848}" destId="{30C0C0A9-40F2-4955-A659-8644FF54AE2D}" srcOrd="0" destOrd="0" presId="urn:diagrams.loki3.com/BracketList"/>
    <dgm:cxn modelId="{2042B03C-7CB1-4BE2-9665-E33671773110}" srcId="{C3AB5595-431A-478C-8BFD-B31796E17ADA}" destId="{AEB40B67-62AF-41E1-963A-07AF6BC96848}" srcOrd="0" destOrd="0" parTransId="{0290A16E-8AFC-4297-9AAB-645CB7B65B60}" sibTransId="{A9BECD72-1246-4BBB-991F-283A14944AAE}"/>
    <dgm:cxn modelId="{6FCFB33E-88B8-4B1A-B7BD-E90ABED41A74}" srcId="{1C3B2780-4BEB-4DE4-8301-22519CCB52F4}" destId="{2FEA8DAE-F9CC-4E1A-B456-B47B5E4581A9}" srcOrd="1" destOrd="0" parTransId="{64F7369B-8CF7-4208-BA74-0567218884D8}" sibTransId="{F98B9B13-0B33-4BB4-969F-825C75201934}"/>
    <dgm:cxn modelId="{26ED4D4A-D0CF-4A84-A445-8DEACEF06826}" type="presOf" srcId="{1C3B2780-4BEB-4DE4-8301-22519CCB52F4}" destId="{61EF2DDB-7B3F-4D11-934B-2E0BD3964D70}" srcOrd="0" destOrd="0" presId="urn:diagrams.loki3.com/BracketList"/>
    <dgm:cxn modelId="{442AD04F-EAF3-4F5E-92AA-422D4EB4E0AD}" srcId="{2FEA8DAE-F9CC-4E1A-B456-B47B5E4581A9}" destId="{1B9777ED-12D5-4055-B18C-4B914E07BEFB}" srcOrd="3" destOrd="0" parTransId="{BA68CC52-567F-4108-9E34-E5AF420D5497}" sibTransId="{3BCD9850-E1A8-46AD-83FF-33371FF5C240}"/>
    <dgm:cxn modelId="{F60D7777-9044-4F47-A5F0-77B7ECE9C3EF}" type="presOf" srcId="{F4A1882C-5155-4A16-A367-F74B51BA98B3}" destId="{8D0465C8-C4B4-4532-AE35-5B3F7F854320}" srcOrd="0" destOrd="0" presId="urn:diagrams.loki3.com/BracketList"/>
    <dgm:cxn modelId="{2B6FC477-1105-4FAF-99E1-9317F744D201}" type="presOf" srcId="{BF0D9AC7-25C3-4820-9821-D2CF8202005F}" destId="{8D0465C8-C4B4-4532-AE35-5B3F7F854320}" srcOrd="0" destOrd="1" presId="urn:diagrams.loki3.com/BracketList"/>
    <dgm:cxn modelId="{50DB007C-8A03-4B0C-B1EF-095B8B7CCDE5}" srcId="{2FEA8DAE-F9CC-4E1A-B456-B47B5E4581A9}" destId="{0A0C9E9A-AE36-4D3F-883A-8B52FF916F79}" srcOrd="2" destOrd="0" parTransId="{BC551178-77FB-4AE2-86D2-854B2832D1BB}" sibTransId="{B5480FF8-2AB9-418D-B7D4-DAEADF030285}"/>
    <dgm:cxn modelId="{D4DCD680-8B50-4DDD-9CFB-F833483B53C1}" type="presOf" srcId="{0A0C9E9A-AE36-4D3F-883A-8B52FF916F79}" destId="{8D0465C8-C4B4-4532-AE35-5B3F7F854320}" srcOrd="0" destOrd="2" presId="urn:diagrams.loki3.com/BracketList"/>
    <dgm:cxn modelId="{57935B83-0F2F-40D2-A908-69C09512CD49}" srcId="{1C3B2780-4BEB-4DE4-8301-22519CCB52F4}" destId="{C3AB5595-431A-478C-8BFD-B31796E17ADA}" srcOrd="0" destOrd="0" parTransId="{37527A01-8B9A-4393-9384-7E0B109F68B6}" sibTransId="{AE660C6B-FA52-4280-941C-2C72E3E225FE}"/>
    <dgm:cxn modelId="{488D1685-D9FE-42B4-A21F-CFE3EE29B99D}" type="presOf" srcId="{1B9777ED-12D5-4055-B18C-4B914E07BEFB}" destId="{8D0465C8-C4B4-4532-AE35-5B3F7F854320}" srcOrd="0" destOrd="3" presId="urn:diagrams.loki3.com/BracketList"/>
    <dgm:cxn modelId="{692A6891-DAB7-4FB3-921C-336F17DCB474}" srcId="{2FEA8DAE-F9CC-4E1A-B456-B47B5E4581A9}" destId="{91F95DFE-CBDD-4632-B669-747078E8E496}" srcOrd="4" destOrd="0" parTransId="{3A5B1405-8FFA-4D9E-AA72-6961E638F3FD}" sibTransId="{CBA4509B-BC40-4E90-AAB7-1EABE5118FBE}"/>
    <dgm:cxn modelId="{D981949B-1753-494C-BDF4-3F951C61EDBF}" type="presOf" srcId="{2FEA8DAE-F9CC-4E1A-B456-B47B5E4581A9}" destId="{D420BDAB-38A9-4944-A87E-B0B3FFBF4D3D}" srcOrd="0" destOrd="0" presId="urn:diagrams.loki3.com/BracketList"/>
    <dgm:cxn modelId="{2E3D59B4-33C4-4F43-A701-E0B89C019B1B}" srcId="{2FEA8DAE-F9CC-4E1A-B456-B47B5E4581A9}" destId="{5F07286E-7BF3-47E5-814C-7EEB4735F276}" srcOrd="6" destOrd="0" parTransId="{396C7385-51FD-4ECD-BFAB-711BBCE7E5D9}" sibTransId="{A0898164-3A63-4AEC-A417-8E84405CE881}"/>
    <dgm:cxn modelId="{F304A8D2-E6A4-4E42-ACA4-9F64968C1039}" type="presOf" srcId="{5F07286E-7BF3-47E5-814C-7EEB4735F276}" destId="{8D0465C8-C4B4-4532-AE35-5B3F7F854320}" srcOrd="0" destOrd="6" presId="urn:diagrams.loki3.com/BracketList"/>
    <dgm:cxn modelId="{9C8716F9-ACA0-416E-9D56-63ABC0985780}" srcId="{2FEA8DAE-F9CC-4E1A-B456-B47B5E4581A9}" destId="{F4A1882C-5155-4A16-A367-F74B51BA98B3}" srcOrd="0" destOrd="0" parTransId="{BE768E60-A781-4473-B6AE-291500860FC9}" sibTransId="{FFDF1D04-9147-4159-8938-E6661AC1BA0E}"/>
    <dgm:cxn modelId="{5A21B93D-CF5C-47B8-8833-BA39886AFE3E}" type="presParOf" srcId="{61EF2DDB-7B3F-4D11-934B-2E0BD3964D70}" destId="{52E975EB-434E-4DDC-B3BC-4816A1BBD5CB}" srcOrd="0" destOrd="0" presId="urn:diagrams.loki3.com/BracketList"/>
    <dgm:cxn modelId="{AD8178CB-6B56-498B-9C2A-3D495CD46CD7}" type="presParOf" srcId="{52E975EB-434E-4DDC-B3BC-4816A1BBD5CB}" destId="{19A01D17-F8DE-4872-89DC-E31EB8B1C1B1}" srcOrd="0" destOrd="0" presId="urn:diagrams.loki3.com/BracketList"/>
    <dgm:cxn modelId="{A6CBFAB9-9978-44A3-91E4-49D38559D3E1}" type="presParOf" srcId="{52E975EB-434E-4DDC-B3BC-4816A1BBD5CB}" destId="{E98BA85C-E961-44BC-A891-A12F8CAE4FF5}" srcOrd="1" destOrd="0" presId="urn:diagrams.loki3.com/BracketList"/>
    <dgm:cxn modelId="{03FE597A-654A-4D61-BAC2-8B44B2AEF101}" type="presParOf" srcId="{52E975EB-434E-4DDC-B3BC-4816A1BBD5CB}" destId="{21029BC3-2BDE-4C38-A323-B73ADCBF23BD}" srcOrd="2" destOrd="0" presId="urn:diagrams.loki3.com/BracketList"/>
    <dgm:cxn modelId="{2C17A4B5-9815-4694-BD29-BDB2BFD25253}" type="presParOf" srcId="{52E975EB-434E-4DDC-B3BC-4816A1BBD5CB}" destId="{30C0C0A9-40F2-4955-A659-8644FF54AE2D}" srcOrd="3" destOrd="0" presId="urn:diagrams.loki3.com/BracketList"/>
    <dgm:cxn modelId="{81ACB5F2-E2E1-4E7A-9CAC-BEA221888F33}" type="presParOf" srcId="{61EF2DDB-7B3F-4D11-934B-2E0BD3964D70}" destId="{0C415A4C-BB03-4365-A333-30CF73861D0A}" srcOrd="1" destOrd="0" presId="urn:diagrams.loki3.com/BracketList"/>
    <dgm:cxn modelId="{B18A9A0B-ED9A-4739-AB03-E9A6599D940C}" type="presParOf" srcId="{61EF2DDB-7B3F-4D11-934B-2E0BD3964D70}" destId="{F369AFC3-066A-43A1-B93A-9D9A468FEBAF}" srcOrd="2" destOrd="0" presId="urn:diagrams.loki3.com/BracketList"/>
    <dgm:cxn modelId="{7FAE6EC6-814D-4565-85B8-F5D5783040D8}" type="presParOf" srcId="{F369AFC3-066A-43A1-B93A-9D9A468FEBAF}" destId="{D420BDAB-38A9-4944-A87E-B0B3FFBF4D3D}" srcOrd="0" destOrd="0" presId="urn:diagrams.loki3.com/BracketList"/>
    <dgm:cxn modelId="{B8CE9811-CEA1-410D-BDFD-7D866D919E74}" type="presParOf" srcId="{F369AFC3-066A-43A1-B93A-9D9A468FEBAF}" destId="{BC24931F-2774-4A27-9195-0C7A6AA16E23}" srcOrd="1" destOrd="0" presId="urn:diagrams.loki3.com/BracketList"/>
    <dgm:cxn modelId="{938F5FDD-A14E-4C86-B6EB-9A587201AA5D}" type="presParOf" srcId="{F369AFC3-066A-43A1-B93A-9D9A468FEBAF}" destId="{E7FA3CCD-F2CD-444D-87BA-EE9927166559}" srcOrd="2" destOrd="0" presId="urn:diagrams.loki3.com/BracketList"/>
    <dgm:cxn modelId="{10B7A03C-C741-4ED0-88D8-6A1CAE4AAF07}" type="presParOf" srcId="{F369AFC3-066A-43A1-B93A-9D9A468FEBAF}" destId="{8D0465C8-C4B4-4532-AE35-5B3F7F854320}" srcOrd="3" destOrd="0" presId="urn:diagrams.loki3.com/BracketList"/>
  </dgm:cxnLst>
  <dgm:bg>
    <a:effectLst>
      <a:softEdge rad="12700"/>
    </a:effectLst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C3B2780-4BEB-4DE4-8301-22519CCB52F4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AB5595-431A-478C-8BFD-B31796E17ADA}">
      <dgm:prSet phldrT="[Text]" custT="1"/>
      <dgm:spPr/>
      <dgm:t>
        <a:bodyPr/>
        <a:lstStyle/>
        <a:p>
          <a:r>
            <a:rPr lang="en-GB" sz="1800" b="1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988 (LIV): </a:t>
          </a:r>
        </a:p>
        <a:p>
          <a:r>
            <a:rPr lang="en-GB" sz="1800" b="1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Scaling up investment in transport to optimize the benefits of the African Continental Free Trade Area</a:t>
          </a:r>
          <a:endParaRPr lang="en-US" sz="1800" i="1" dirty="0"/>
        </a:p>
      </dgm:t>
    </dgm:pt>
    <dgm:pt modelId="{37527A01-8B9A-4393-9384-7E0B109F68B6}" type="parTrans" cxnId="{57935B83-0F2F-40D2-A908-69C09512CD49}">
      <dgm:prSet/>
      <dgm:spPr/>
      <dgm:t>
        <a:bodyPr/>
        <a:lstStyle/>
        <a:p>
          <a:endParaRPr lang="en-US"/>
        </a:p>
      </dgm:t>
    </dgm:pt>
    <dgm:pt modelId="{AE660C6B-FA52-4280-941C-2C72E3E225FE}" type="sibTrans" cxnId="{57935B83-0F2F-40D2-A908-69C09512CD49}">
      <dgm:prSet/>
      <dgm:spPr/>
      <dgm:t>
        <a:bodyPr/>
        <a:lstStyle/>
        <a:p>
          <a:endParaRPr lang="en-US"/>
        </a:p>
      </dgm:t>
    </dgm:pt>
    <dgm:pt modelId="{AEB40B67-62AF-41E1-963A-07AF6BC96848}">
      <dgm:prSet phldrT="[Text]"/>
      <dgm:spPr>
        <a:solidFill>
          <a:schemeClr val="accent2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Published a summary report entitled “Implications of the African Continental Free Trade Area for demand for transport infrastructure and services”</a:t>
          </a:r>
          <a:endParaRPr lang="en-US" dirty="0"/>
        </a:p>
      </dgm:t>
    </dgm:pt>
    <dgm:pt modelId="{0290A16E-8AFC-4297-9AAB-645CB7B65B60}" type="parTrans" cxnId="{2042B03C-7CB1-4BE2-9665-E33671773110}">
      <dgm:prSet/>
      <dgm:spPr/>
      <dgm:t>
        <a:bodyPr/>
        <a:lstStyle/>
        <a:p>
          <a:endParaRPr lang="en-US"/>
        </a:p>
      </dgm:t>
    </dgm:pt>
    <dgm:pt modelId="{A9BECD72-1246-4BBB-991F-283A14944AAE}" type="sibTrans" cxnId="{2042B03C-7CB1-4BE2-9665-E33671773110}">
      <dgm:prSet/>
      <dgm:spPr/>
      <dgm:t>
        <a:bodyPr/>
        <a:lstStyle/>
        <a:p>
          <a:endParaRPr lang="en-US"/>
        </a:p>
      </dgm:t>
    </dgm:pt>
    <dgm:pt modelId="{2FEA8DAE-F9CC-4E1A-B456-B47B5E4581A9}">
      <dgm:prSet phldrT="[Text]" custT="1"/>
      <dgm:spPr/>
      <dgm:t>
        <a:bodyPr/>
        <a:lstStyle/>
        <a:p>
          <a:r>
            <a:rPr lang="en-GB" sz="1800" b="1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991 (LIV): </a:t>
          </a:r>
        </a:p>
        <a:p>
          <a:r>
            <a:rPr lang="en-GB" sz="1800" b="1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Culture and heritage management programme</a:t>
          </a:r>
          <a:endParaRPr lang="en-US" sz="1800" i="1" dirty="0"/>
        </a:p>
      </dgm:t>
    </dgm:pt>
    <dgm:pt modelId="{64F7369B-8CF7-4208-BA74-0567218884D8}" type="parTrans" cxnId="{6FCFB33E-88B8-4B1A-B7BD-E90ABED41A74}">
      <dgm:prSet/>
      <dgm:spPr/>
      <dgm:t>
        <a:bodyPr/>
        <a:lstStyle/>
        <a:p>
          <a:endParaRPr lang="en-US"/>
        </a:p>
      </dgm:t>
    </dgm:pt>
    <dgm:pt modelId="{F98B9B13-0B33-4BB4-969F-825C75201934}" type="sibTrans" cxnId="{6FCFB33E-88B8-4B1A-B7BD-E90ABED41A74}">
      <dgm:prSet/>
      <dgm:spPr/>
      <dgm:t>
        <a:bodyPr/>
        <a:lstStyle/>
        <a:p>
          <a:endParaRPr lang="en-US"/>
        </a:p>
      </dgm:t>
    </dgm:pt>
    <dgm:pt modelId="{F4A1882C-5155-4A16-A367-F74B51BA98B3}">
      <dgm:prSet phldrT="[Text]"/>
      <dgm:spPr>
        <a:solidFill>
          <a:schemeClr val="accent2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Supported capacity-building in heritage management</a:t>
          </a:r>
          <a:endParaRPr lang="en-US" dirty="0"/>
        </a:p>
      </dgm:t>
    </dgm:pt>
    <dgm:pt modelId="{BE768E60-A781-4473-B6AE-291500860FC9}" type="parTrans" cxnId="{9C8716F9-ACA0-416E-9D56-63ABC0985780}">
      <dgm:prSet/>
      <dgm:spPr/>
      <dgm:t>
        <a:bodyPr/>
        <a:lstStyle/>
        <a:p>
          <a:endParaRPr lang="en-US"/>
        </a:p>
      </dgm:t>
    </dgm:pt>
    <dgm:pt modelId="{FFDF1D04-9147-4159-8938-E6661AC1BA0E}" type="sibTrans" cxnId="{9C8716F9-ACA0-416E-9D56-63ABC0985780}">
      <dgm:prSet/>
      <dgm:spPr/>
      <dgm:t>
        <a:bodyPr/>
        <a:lstStyle/>
        <a:p>
          <a:endParaRPr lang="en-US"/>
        </a:p>
      </dgm:t>
    </dgm:pt>
    <dgm:pt modelId="{29F63FCF-8986-456E-A70C-EF73BE3C9D61}">
      <dgm:prSet/>
      <dgm:spPr>
        <a:solidFill>
          <a:schemeClr val="accent2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Spearheaded the establishment of the </a:t>
          </a:r>
          <a:r>
            <a:rPr lang="en-US" dirty="0" err="1">
              <a:effectLst/>
              <a:latin typeface="Arial" panose="020B0604020202020204" pitchFamily="34" charset="0"/>
              <a:ea typeface="Calibri" panose="020F0502020204030204" pitchFamily="34" charset="0"/>
            </a:rPr>
            <a:t>Lamu</a:t>
          </a:r>
          <a:r>
            <a:rPr lang="en-US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 Port-South Sudan-Ethiopia Transport Business Council</a:t>
          </a:r>
          <a:endParaRPr lang="en-GB" dirty="0">
            <a:effectLst/>
            <a:latin typeface="Arial"/>
            <a:ea typeface="Calibri" panose="020F0502020204030204" pitchFamily="34" charset="0"/>
            <a:cs typeface="Arial"/>
          </a:endParaRPr>
        </a:p>
      </dgm:t>
    </dgm:pt>
    <dgm:pt modelId="{7F2D9410-A320-46D7-8AAB-CE68A4A092CF}" type="parTrans" cxnId="{9D6724C7-8CF8-4E88-9B10-2D2CC2A9B158}">
      <dgm:prSet/>
      <dgm:spPr/>
      <dgm:t>
        <a:bodyPr/>
        <a:lstStyle/>
        <a:p>
          <a:endParaRPr lang="en-US"/>
        </a:p>
      </dgm:t>
    </dgm:pt>
    <dgm:pt modelId="{6B5AEE2B-B838-4E4F-9A2F-75B88B7A541F}" type="sibTrans" cxnId="{9D6724C7-8CF8-4E88-9B10-2D2CC2A9B158}">
      <dgm:prSet/>
      <dgm:spPr/>
      <dgm:t>
        <a:bodyPr/>
        <a:lstStyle/>
        <a:p>
          <a:endParaRPr lang="en-US"/>
        </a:p>
      </dgm:t>
    </dgm:pt>
    <dgm:pt modelId="{3C9AC559-951F-46B1-99EA-561D7FCBD893}">
      <dgm:prSet/>
      <dgm:spPr>
        <a:solidFill>
          <a:schemeClr val="accent2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executive leadership course scholarships to 20 experts from eight member States</a:t>
          </a:r>
        </a:p>
      </dgm:t>
    </dgm:pt>
    <dgm:pt modelId="{422D708E-66B4-478A-AC5B-1612386B3F62}" type="parTrans" cxnId="{374B8079-D058-4D6F-A4CD-AC4DFBD417BF}">
      <dgm:prSet/>
      <dgm:spPr/>
      <dgm:t>
        <a:bodyPr/>
        <a:lstStyle/>
        <a:p>
          <a:endParaRPr lang="en-US"/>
        </a:p>
      </dgm:t>
    </dgm:pt>
    <dgm:pt modelId="{637FC1E2-D8D7-4F18-BCB4-12603DBD493A}" type="sibTrans" cxnId="{374B8079-D058-4D6F-A4CD-AC4DFBD417BF}">
      <dgm:prSet/>
      <dgm:spPr/>
      <dgm:t>
        <a:bodyPr/>
        <a:lstStyle/>
        <a:p>
          <a:endParaRPr lang="en-US"/>
        </a:p>
      </dgm:t>
    </dgm:pt>
    <dgm:pt modelId="{2704F8A7-E9E2-42FA-A65D-147FB861743C}">
      <dgm:prSet/>
      <dgm:spPr>
        <a:solidFill>
          <a:schemeClr val="accent2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scholarships to 17 experts to attend a course on digital tools for cultural heritage management</a:t>
          </a:r>
        </a:p>
      </dgm:t>
    </dgm:pt>
    <dgm:pt modelId="{687D26ED-0250-471C-8F0B-796A86538D7C}" type="parTrans" cxnId="{DAD0E0F3-3BCB-49D4-B9D8-DE6F19355B10}">
      <dgm:prSet/>
      <dgm:spPr/>
      <dgm:t>
        <a:bodyPr/>
        <a:lstStyle/>
        <a:p>
          <a:endParaRPr lang="en-US"/>
        </a:p>
      </dgm:t>
    </dgm:pt>
    <dgm:pt modelId="{C27E4796-D698-4C06-AC7E-FC068F72C070}" type="sibTrans" cxnId="{DAD0E0F3-3BCB-49D4-B9D8-DE6F19355B10}">
      <dgm:prSet/>
      <dgm:spPr/>
      <dgm:t>
        <a:bodyPr/>
        <a:lstStyle/>
        <a:p>
          <a:endParaRPr lang="en-US"/>
        </a:p>
      </dgm:t>
    </dgm:pt>
    <dgm:pt modelId="{7FC83C44-FF57-497B-808D-3AD080A3D5B5}">
      <dgm:prSet/>
      <dgm:spPr>
        <a:solidFill>
          <a:schemeClr val="accent2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Supported capacity-building for 21 community leaders and heritage experts from 12 MS</a:t>
          </a:r>
        </a:p>
      </dgm:t>
    </dgm:pt>
    <dgm:pt modelId="{D9198CA9-52AE-4C20-9AB7-EBE076C530B8}" type="parTrans" cxnId="{478B0BCD-B893-4EF5-9DB6-C99387047734}">
      <dgm:prSet/>
      <dgm:spPr/>
      <dgm:t>
        <a:bodyPr/>
        <a:lstStyle/>
        <a:p>
          <a:endParaRPr lang="en-US"/>
        </a:p>
      </dgm:t>
    </dgm:pt>
    <dgm:pt modelId="{15E8A874-30B1-4E03-A616-04B177ACE325}" type="sibTrans" cxnId="{478B0BCD-B893-4EF5-9DB6-C99387047734}">
      <dgm:prSet/>
      <dgm:spPr/>
      <dgm:t>
        <a:bodyPr/>
        <a:lstStyle/>
        <a:p>
          <a:endParaRPr lang="en-US"/>
        </a:p>
      </dgm:t>
    </dgm:pt>
    <dgm:pt modelId="{22486D1F-F309-47D2-A4F1-D641AF408DE6}">
      <dgm:prSet/>
      <dgm:spPr>
        <a:solidFill>
          <a:schemeClr val="accent2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Supported the development of a draft framework of action to guide community leaders on the promotion and protection of heritage resources</a:t>
          </a:r>
          <a:endParaRPr lang="en-GB" dirty="0"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59CCD5DC-EBDB-48BA-9D8F-D56080C8028B}" type="parTrans" cxnId="{17C8A8DE-7579-4DFF-BB2D-A4B01ED959BF}">
      <dgm:prSet/>
      <dgm:spPr/>
      <dgm:t>
        <a:bodyPr/>
        <a:lstStyle/>
        <a:p>
          <a:endParaRPr lang="en-US"/>
        </a:p>
      </dgm:t>
    </dgm:pt>
    <dgm:pt modelId="{D88E4782-4030-424D-8C38-EA90512E0F82}" type="sibTrans" cxnId="{17C8A8DE-7579-4DFF-BB2D-A4B01ED959BF}">
      <dgm:prSet/>
      <dgm:spPr/>
      <dgm:t>
        <a:bodyPr/>
        <a:lstStyle/>
        <a:p>
          <a:endParaRPr lang="en-US"/>
        </a:p>
      </dgm:t>
    </dgm:pt>
    <dgm:pt modelId="{D92794A8-3A41-4A86-8249-AFB2D0C867B1}">
      <dgm:prSet/>
      <dgm:spPr>
        <a:solidFill>
          <a:schemeClr val="accent2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>
            <a:buFont typeface="Arial" panose="020B0604020202020204" pitchFamily="34" charset="0"/>
            <a:buChar char="•"/>
          </a:pPr>
          <a:endParaRPr lang="en-GB" dirty="0">
            <a:effectLst/>
            <a:latin typeface="Arial"/>
            <a:ea typeface="Calibri" panose="020F0502020204030204" pitchFamily="34" charset="0"/>
            <a:cs typeface="Arial"/>
          </a:endParaRPr>
        </a:p>
      </dgm:t>
    </dgm:pt>
    <dgm:pt modelId="{7EFAA035-A897-44C1-9DEF-BFC1A0D834D3}" type="parTrans" cxnId="{EE36ED78-B710-40A3-A02E-A38EF05E2659}">
      <dgm:prSet/>
      <dgm:spPr/>
      <dgm:t>
        <a:bodyPr/>
        <a:lstStyle/>
        <a:p>
          <a:endParaRPr lang="en-US"/>
        </a:p>
      </dgm:t>
    </dgm:pt>
    <dgm:pt modelId="{4DFB84EC-B4EC-4F4A-A357-EF5E6652E2DB}" type="sibTrans" cxnId="{EE36ED78-B710-40A3-A02E-A38EF05E2659}">
      <dgm:prSet/>
      <dgm:spPr/>
      <dgm:t>
        <a:bodyPr/>
        <a:lstStyle/>
        <a:p>
          <a:endParaRPr lang="en-US"/>
        </a:p>
      </dgm:t>
    </dgm:pt>
    <dgm:pt modelId="{F390123C-1008-4931-885F-C3C257E20F5B}">
      <dgm:prSet/>
      <dgm:spPr>
        <a:solidFill>
          <a:schemeClr val="accent2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>
            <a:buFont typeface="Arial" panose="020B0604020202020204" pitchFamily="34" charset="0"/>
            <a:buChar char="•"/>
          </a:pPr>
          <a:endParaRPr lang="en-GB" dirty="0"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CEF11367-0744-499D-8452-0020F69B3F9C}" type="parTrans" cxnId="{98674C32-CFDE-4B74-A0F1-F5640CB34719}">
      <dgm:prSet/>
      <dgm:spPr/>
      <dgm:t>
        <a:bodyPr/>
        <a:lstStyle/>
        <a:p>
          <a:endParaRPr lang="en-US"/>
        </a:p>
      </dgm:t>
    </dgm:pt>
    <dgm:pt modelId="{A291C33F-D460-4BE5-9263-3F9890B75A23}" type="sibTrans" cxnId="{98674C32-CFDE-4B74-A0F1-F5640CB34719}">
      <dgm:prSet/>
      <dgm:spPr/>
      <dgm:t>
        <a:bodyPr/>
        <a:lstStyle/>
        <a:p>
          <a:endParaRPr lang="en-US"/>
        </a:p>
      </dgm:t>
    </dgm:pt>
    <dgm:pt modelId="{E6CE1AB0-8798-425D-B879-37ADE98DB4AA}">
      <dgm:prSet/>
      <dgm:spPr>
        <a:solidFill>
          <a:schemeClr val="accent2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>
            <a:buFont typeface="Arial" panose="020B0604020202020204" pitchFamily="34" charset="0"/>
            <a:buChar char="•"/>
          </a:pPr>
          <a:endParaRPr lang="en-US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49549E8B-3453-4FA6-B39E-A6891A9371F8}" type="parTrans" cxnId="{FF11A3C3-F345-4B1E-A73B-422B2914B762}">
      <dgm:prSet/>
      <dgm:spPr/>
      <dgm:t>
        <a:bodyPr/>
        <a:lstStyle/>
        <a:p>
          <a:endParaRPr lang="en-US"/>
        </a:p>
      </dgm:t>
    </dgm:pt>
    <dgm:pt modelId="{EE215BA0-B5B1-41EA-A8C1-34A256783E45}" type="sibTrans" cxnId="{FF11A3C3-F345-4B1E-A73B-422B2914B762}">
      <dgm:prSet/>
      <dgm:spPr/>
      <dgm:t>
        <a:bodyPr/>
        <a:lstStyle/>
        <a:p>
          <a:endParaRPr lang="en-US"/>
        </a:p>
      </dgm:t>
    </dgm:pt>
    <dgm:pt modelId="{185B02D7-83BF-4BA1-B6E6-B1DD6812456C}">
      <dgm:prSet phldrT="[Text]"/>
      <dgm:spPr>
        <a:solidFill>
          <a:schemeClr val="accent2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14 heritage personnel from three member States trained</a:t>
          </a:r>
          <a:endParaRPr lang="en-US" dirty="0"/>
        </a:p>
      </dgm:t>
    </dgm:pt>
    <dgm:pt modelId="{815917FF-8217-422A-BB4E-A8DAF5AF08CF}" type="parTrans" cxnId="{A86EADCE-2300-4194-A500-463F229C8138}">
      <dgm:prSet/>
      <dgm:spPr/>
      <dgm:t>
        <a:bodyPr/>
        <a:lstStyle/>
        <a:p>
          <a:endParaRPr lang="en-US"/>
        </a:p>
      </dgm:t>
    </dgm:pt>
    <dgm:pt modelId="{432DC10E-924A-4553-A8B2-0CEB8FED9FB5}" type="sibTrans" cxnId="{A86EADCE-2300-4194-A500-463F229C8138}">
      <dgm:prSet/>
      <dgm:spPr/>
      <dgm:t>
        <a:bodyPr/>
        <a:lstStyle/>
        <a:p>
          <a:endParaRPr lang="en-US"/>
        </a:p>
      </dgm:t>
    </dgm:pt>
    <dgm:pt modelId="{61EF2DDB-7B3F-4D11-934B-2E0BD3964D70}" type="pres">
      <dgm:prSet presAssocID="{1C3B2780-4BEB-4DE4-8301-22519CCB52F4}" presName="Name0" presStyleCnt="0">
        <dgm:presLayoutVars>
          <dgm:dir/>
          <dgm:animLvl val="lvl"/>
          <dgm:resizeHandles val="exact"/>
        </dgm:presLayoutVars>
      </dgm:prSet>
      <dgm:spPr/>
    </dgm:pt>
    <dgm:pt modelId="{52E975EB-434E-4DDC-B3BC-4816A1BBD5CB}" type="pres">
      <dgm:prSet presAssocID="{C3AB5595-431A-478C-8BFD-B31796E17ADA}" presName="linNode" presStyleCnt="0"/>
      <dgm:spPr/>
    </dgm:pt>
    <dgm:pt modelId="{19A01D17-F8DE-4872-89DC-E31EB8B1C1B1}" type="pres">
      <dgm:prSet presAssocID="{C3AB5595-431A-478C-8BFD-B31796E17ADA}" presName="parTx" presStyleLbl="revTx" presStyleIdx="0" presStyleCnt="2">
        <dgm:presLayoutVars>
          <dgm:chMax val="1"/>
          <dgm:bulletEnabled val="1"/>
        </dgm:presLayoutVars>
      </dgm:prSet>
      <dgm:spPr/>
    </dgm:pt>
    <dgm:pt modelId="{E98BA85C-E961-44BC-A891-A12F8CAE4FF5}" type="pres">
      <dgm:prSet presAssocID="{C3AB5595-431A-478C-8BFD-B31796E17ADA}" presName="bracket" presStyleLbl="parChTrans1D1" presStyleIdx="0" presStyleCnt="2"/>
      <dgm:spPr/>
    </dgm:pt>
    <dgm:pt modelId="{21029BC3-2BDE-4C38-A323-B73ADCBF23BD}" type="pres">
      <dgm:prSet presAssocID="{C3AB5595-431A-478C-8BFD-B31796E17ADA}" presName="spH" presStyleCnt="0"/>
      <dgm:spPr/>
    </dgm:pt>
    <dgm:pt modelId="{30C0C0A9-40F2-4955-A659-8644FF54AE2D}" type="pres">
      <dgm:prSet presAssocID="{C3AB5595-431A-478C-8BFD-B31796E17ADA}" presName="desTx" presStyleLbl="node1" presStyleIdx="0" presStyleCnt="2">
        <dgm:presLayoutVars>
          <dgm:bulletEnabled val="1"/>
        </dgm:presLayoutVars>
      </dgm:prSet>
      <dgm:spPr/>
    </dgm:pt>
    <dgm:pt modelId="{0C415A4C-BB03-4365-A333-30CF73861D0A}" type="pres">
      <dgm:prSet presAssocID="{AE660C6B-FA52-4280-941C-2C72E3E225FE}" presName="spV" presStyleCnt="0"/>
      <dgm:spPr/>
    </dgm:pt>
    <dgm:pt modelId="{F369AFC3-066A-43A1-B93A-9D9A468FEBAF}" type="pres">
      <dgm:prSet presAssocID="{2FEA8DAE-F9CC-4E1A-B456-B47B5E4581A9}" presName="linNode" presStyleCnt="0"/>
      <dgm:spPr/>
    </dgm:pt>
    <dgm:pt modelId="{D420BDAB-38A9-4944-A87E-B0B3FFBF4D3D}" type="pres">
      <dgm:prSet presAssocID="{2FEA8DAE-F9CC-4E1A-B456-B47B5E4581A9}" presName="parTx" presStyleLbl="revTx" presStyleIdx="1" presStyleCnt="2">
        <dgm:presLayoutVars>
          <dgm:chMax val="1"/>
          <dgm:bulletEnabled val="1"/>
        </dgm:presLayoutVars>
      </dgm:prSet>
      <dgm:spPr/>
    </dgm:pt>
    <dgm:pt modelId="{BC24931F-2774-4A27-9195-0C7A6AA16E23}" type="pres">
      <dgm:prSet presAssocID="{2FEA8DAE-F9CC-4E1A-B456-B47B5E4581A9}" presName="bracket" presStyleLbl="parChTrans1D1" presStyleIdx="1" presStyleCnt="2"/>
      <dgm:spPr/>
    </dgm:pt>
    <dgm:pt modelId="{E7FA3CCD-F2CD-444D-87BA-EE9927166559}" type="pres">
      <dgm:prSet presAssocID="{2FEA8DAE-F9CC-4E1A-B456-B47B5E4581A9}" presName="spH" presStyleCnt="0"/>
      <dgm:spPr/>
    </dgm:pt>
    <dgm:pt modelId="{8D0465C8-C4B4-4532-AE35-5B3F7F854320}" type="pres">
      <dgm:prSet presAssocID="{2FEA8DAE-F9CC-4E1A-B456-B47B5E4581A9}" presName="desTx" presStyleLbl="node1" presStyleIdx="1" presStyleCnt="2" custScaleY="88450">
        <dgm:presLayoutVars>
          <dgm:bulletEnabled val="1"/>
        </dgm:presLayoutVars>
      </dgm:prSet>
      <dgm:spPr/>
    </dgm:pt>
  </dgm:ptLst>
  <dgm:cxnLst>
    <dgm:cxn modelId="{5D777B00-DE3A-46AA-8EAF-8591B7405CE2}" type="presOf" srcId="{C3AB5595-431A-478C-8BFD-B31796E17ADA}" destId="{19A01D17-F8DE-4872-89DC-E31EB8B1C1B1}" srcOrd="0" destOrd="0" presId="urn:diagrams.loki3.com/BracketList"/>
    <dgm:cxn modelId="{3F92882C-F928-4785-8D7C-F4EF7E01DF31}" type="presOf" srcId="{AEB40B67-62AF-41E1-963A-07AF6BC96848}" destId="{30C0C0A9-40F2-4955-A659-8644FF54AE2D}" srcOrd="0" destOrd="0" presId="urn:diagrams.loki3.com/BracketList"/>
    <dgm:cxn modelId="{98674C32-CFDE-4B74-A0F1-F5640CB34719}" srcId="{2FEA8DAE-F9CC-4E1A-B456-B47B5E4581A9}" destId="{F390123C-1008-4931-885F-C3C257E20F5B}" srcOrd="3" destOrd="0" parTransId="{CEF11367-0744-499D-8452-0020F69B3F9C}" sibTransId="{A291C33F-D460-4BE5-9263-3F9890B75A23}"/>
    <dgm:cxn modelId="{2042B03C-7CB1-4BE2-9665-E33671773110}" srcId="{C3AB5595-431A-478C-8BFD-B31796E17ADA}" destId="{AEB40B67-62AF-41E1-963A-07AF6BC96848}" srcOrd="0" destOrd="0" parTransId="{0290A16E-8AFC-4297-9AAB-645CB7B65B60}" sibTransId="{A9BECD72-1246-4BBB-991F-283A14944AAE}"/>
    <dgm:cxn modelId="{6FCFB33E-88B8-4B1A-B7BD-E90ABED41A74}" srcId="{1C3B2780-4BEB-4DE4-8301-22519CCB52F4}" destId="{2FEA8DAE-F9CC-4E1A-B456-B47B5E4581A9}" srcOrd="1" destOrd="0" parTransId="{64F7369B-8CF7-4208-BA74-0567218884D8}" sibTransId="{F98B9B13-0B33-4BB4-969F-825C75201934}"/>
    <dgm:cxn modelId="{26ED4D4A-D0CF-4A84-A445-8DEACEF06826}" type="presOf" srcId="{1C3B2780-4BEB-4DE4-8301-22519CCB52F4}" destId="{61EF2DDB-7B3F-4D11-934B-2E0BD3964D70}" srcOrd="0" destOrd="0" presId="urn:diagrams.loki3.com/BracketList"/>
    <dgm:cxn modelId="{F60D7777-9044-4F47-A5F0-77B7ECE9C3EF}" type="presOf" srcId="{F4A1882C-5155-4A16-A367-F74B51BA98B3}" destId="{8D0465C8-C4B4-4532-AE35-5B3F7F854320}" srcOrd="0" destOrd="0" presId="urn:diagrams.loki3.com/BracketList"/>
    <dgm:cxn modelId="{EE36ED78-B710-40A3-A02E-A38EF05E2659}" srcId="{C3AB5595-431A-478C-8BFD-B31796E17ADA}" destId="{D92794A8-3A41-4A86-8249-AFB2D0C867B1}" srcOrd="1" destOrd="0" parTransId="{7EFAA035-A897-44C1-9DEF-BFC1A0D834D3}" sibTransId="{4DFB84EC-B4EC-4F4A-A357-EF5E6652E2DB}"/>
    <dgm:cxn modelId="{374B8079-D058-4D6F-A4CD-AC4DFBD417BF}" srcId="{F4A1882C-5155-4A16-A367-F74B51BA98B3}" destId="{3C9AC559-951F-46B1-99EA-561D7FCBD893}" srcOrd="1" destOrd="0" parTransId="{422D708E-66B4-478A-AC5B-1612386B3F62}" sibTransId="{637FC1E2-D8D7-4F18-BCB4-12603DBD493A}"/>
    <dgm:cxn modelId="{185D0E82-42FB-4404-910F-1ABD57BD541A}" type="presOf" srcId="{2704F8A7-E9E2-42FA-A65D-147FB861743C}" destId="{8D0465C8-C4B4-4532-AE35-5B3F7F854320}" srcOrd="0" destOrd="3" presId="urn:diagrams.loki3.com/BracketList"/>
    <dgm:cxn modelId="{57935B83-0F2F-40D2-A908-69C09512CD49}" srcId="{1C3B2780-4BEB-4DE4-8301-22519CCB52F4}" destId="{C3AB5595-431A-478C-8BFD-B31796E17ADA}" srcOrd="0" destOrd="0" parTransId="{37527A01-8B9A-4393-9384-7E0B109F68B6}" sibTransId="{AE660C6B-FA52-4280-941C-2C72E3E225FE}"/>
    <dgm:cxn modelId="{D981949B-1753-494C-BDF4-3F951C61EDBF}" type="presOf" srcId="{2FEA8DAE-F9CC-4E1A-B456-B47B5E4581A9}" destId="{D420BDAB-38A9-4944-A87E-B0B3FFBF4D3D}" srcOrd="0" destOrd="0" presId="urn:diagrams.loki3.com/BracketList"/>
    <dgm:cxn modelId="{DE0068A5-00F9-4D44-981E-3288F5D5991E}" type="presOf" srcId="{F390123C-1008-4931-885F-C3C257E20F5B}" destId="{8D0465C8-C4B4-4532-AE35-5B3F7F854320}" srcOrd="0" destOrd="6" presId="urn:diagrams.loki3.com/BracketList"/>
    <dgm:cxn modelId="{0A8001A8-7704-4A3F-B659-FA216BB0814D}" type="presOf" srcId="{29F63FCF-8986-456E-A70C-EF73BE3C9D61}" destId="{30C0C0A9-40F2-4955-A659-8644FF54AE2D}" srcOrd="0" destOrd="2" presId="urn:diagrams.loki3.com/BracketList"/>
    <dgm:cxn modelId="{186C60A9-D8FB-4607-AC43-6F7BEFD99277}" type="presOf" srcId="{E6CE1AB0-8798-425D-B879-37ADE98DB4AA}" destId="{8D0465C8-C4B4-4532-AE35-5B3F7F854320}" srcOrd="0" destOrd="4" presId="urn:diagrams.loki3.com/BracketList"/>
    <dgm:cxn modelId="{45DC06B5-ABCB-49FC-B633-6A86F5DD628A}" type="presOf" srcId="{185B02D7-83BF-4BA1-B6E6-B1DD6812456C}" destId="{8D0465C8-C4B4-4532-AE35-5B3F7F854320}" srcOrd="0" destOrd="1" presId="urn:diagrams.loki3.com/BracketList"/>
    <dgm:cxn modelId="{4005ADB9-0F7A-4153-9C02-9FCAA059F6B5}" type="presOf" srcId="{3C9AC559-951F-46B1-99EA-561D7FCBD893}" destId="{8D0465C8-C4B4-4532-AE35-5B3F7F854320}" srcOrd="0" destOrd="2" presId="urn:diagrams.loki3.com/BracketList"/>
    <dgm:cxn modelId="{69FD0ABE-C001-4A6A-941B-9A05EC4EA410}" type="presOf" srcId="{22486D1F-F309-47D2-A4F1-D641AF408DE6}" destId="{8D0465C8-C4B4-4532-AE35-5B3F7F854320}" srcOrd="0" destOrd="7" presId="urn:diagrams.loki3.com/BracketList"/>
    <dgm:cxn modelId="{FF11A3C3-F345-4B1E-A73B-422B2914B762}" srcId="{2FEA8DAE-F9CC-4E1A-B456-B47B5E4581A9}" destId="{E6CE1AB0-8798-425D-B879-37ADE98DB4AA}" srcOrd="1" destOrd="0" parTransId="{49549E8B-3453-4FA6-B39E-A6891A9371F8}" sibTransId="{EE215BA0-B5B1-41EA-A8C1-34A256783E45}"/>
    <dgm:cxn modelId="{9D6724C7-8CF8-4E88-9B10-2D2CC2A9B158}" srcId="{C3AB5595-431A-478C-8BFD-B31796E17ADA}" destId="{29F63FCF-8986-456E-A70C-EF73BE3C9D61}" srcOrd="2" destOrd="0" parTransId="{7F2D9410-A320-46D7-8AAB-CE68A4A092CF}" sibTransId="{6B5AEE2B-B838-4E4F-9A2F-75B88B7A541F}"/>
    <dgm:cxn modelId="{478B0BCD-B893-4EF5-9DB6-C99387047734}" srcId="{2FEA8DAE-F9CC-4E1A-B456-B47B5E4581A9}" destId="{7FC83C44-FF57-497B-808D-3AD080A3D5B5}" srcOrd="2" destOrd="0" parTransId="{D9198CA9-52AE-4C20-9AB7-EBE076C530B8}" sibTransId="{15E8A874-30B1-4E03-A616-04B177ACE325}"/>
    <dgm:cxn modelId="{A86EADCE-2300-4194-A500-463F229C8138}" srcId="{F4A1882C-5155-4A16-A367-F74B51BA98B3}" destId="{185B02D7-83BF-4BA1-B6E6-B1DD6812456C}" srcOrd="0" destOrd="0" parTransId="{815917FF-8217-422A-BB4E-A8DAF5AF08CF}" sibTransId="{432DC10E-924A-4553-A8B2-0CEB8FED9FB5}"/>
    <dgm:cxn modelId="{17C8A8DE-7579-4DFF-BB2D-A4B01ED959BF}" srcId="{2FEA8DAE-F9CC-4E1A-B456-B47B5E4581A9}" destId="{22486D1F-F309-47D2-A4F1-D641AF408DE6}" srcOrd="4" destOrd="0" parTransId="{59CCD5DC-EBDB-48BA-9D8F-D56080C8028B}" sibTransId="{D88E4782-4030-424D-8C38-EA90512E0F82}"/>
    <dgm:cxn modelId="{1F61DEF2-F32E-4273-894D-73C9EC7771D2}" type="presOf" srcId="{D92794A8-3A41-4A86-8249-AFB2D0C867B1}" destId="{30C0C0A9-40F2-4955-A659-8644FF54AE2D}" srcOrd="0" destOrd="1" presId="urn:diagrams.loki3.com/BracketList"/>
    <dgm:cxn modelId="{DAD0E0F3-3BCB-49D4-B9D8-DE6F19355B10}" srcId="{F4A1882C-5155-4A16-A367-F74B51BA98B3}" destId="{2704F8A7-E9E2-42FA-A65D-147FB861743C}" srcOrd="2" destOrd="0" parTransId="{687D26ED-0250-471C-8F0B-796A86538D7C}" sibTransId="{C27E4796-D698-4C06-AC7E-FC068F72C070}"/>
    <dgm:cxn modelId="{89C937F6-96F7-4F17-AB3D-393A2744FE08}" type="presOf" srcId="{7FC83C44-FF57-497B-808D-3AD080A3D5B5}" destId="{8D0465C8-C4B4-4532-AE35-5B3F7F854320}" srcOrd="0" destOrd="5" presId="urn:diagrams.loki3.com/BracketList"/>
    <dgm:cxn modelId="{9C8716F9-ACA0-416E-9D56-63ABC0985780}" srcId="{2FEA8DAE-F9CC-4E1A-B456-B47B5E4581A9}" destId="{F4A1882C-5155-4A16-A367-F74B51BA98B3}" srcOrd="0" destOrd="0" parTransId="{BE768E60-A781-4473-B6AE-291500860FC9}" sibTransId="{FFDF1D04-9147-4159-8938-E6661AC1BA0E}"/>
    <dgm:cxn modelId="{5A21B93D-CF5C-47B8-8833-BA39886AFE3E}" type="presParOf" srcId="{61EF2DDB-7B3F-4D11-934B-2E0BD3964D70}" destId="{52E975EB-434E-4DDC-B3BC-4816A1BBD5CB}" srcOrd="0" destOrd="0" presId="urn:diagrams.loki3.com/BracketList"/>
    <dgm:cxn modelId="{AD8178CB-6B56-498B-9C2A-3D495CD46CD7}" type="presParOf" srcId="{52E975EB-434E-4DDC-B3BC-4816A1BBD5CB}" destId="{19A01D17-F8DE-4872-89DC-E31EB8B1C1B1}" srcOrd="0" destOrd="0" presId="urn:diagrams.loki3.com/BracketList"/>
    <dgm:cxn modelId="{A6CBFAB9-9978-44A3-91E4-49D38559D3E1}" type="presParOf" srcId="{52E975EB-434E-4DDC-B3BC-4816A1BBD5CB}" destId="{E98BA85C-E961-44BC-A891-A12F8CAE4FF5}" srcOrd="1" destOrd="0" presId="urn:diagrams.loki3.com/BracketList"/>
    <dgm:cxn modelId="{03FE597A-654A-4D61-BAC2-8B44B2AEF101}" type="presParOf" srcId="{52E975EB-434E-4DDC-B3BC-4816A1BBD5CB}" destId="{21029BC3-2BDE-4C38-A323-B73ADCBF23BD}" srcOrd="2" destOrd="0" presId="urn:diagrams.loki3.com/BracketList"/>
    <dgm:cxn modelId="{2C17A4B5-9815-4694-BD29-BDB2BFD25253}" type="presParOf" srcId="{52E975EB-434E-4DDC-B3BC-4816A1BBD5CB}" destId="{30C0C0A9-40F2-4955-A659-8644FF54AE2D}" srcOrd="3" destOrd="0" presId="urn:diagrams.loki3.com/BracketList"/>
    <dgm:cxn modelId="{81ACB5F2-E2E1-4E7A-9CAC-BEA221888F33}" type="presParOf" srcId="{61EF2DDB-7B3F-4D11-934B-2E0BD3964D70}" destId="{0C415A4C-BB03-4365-A333-30CF73861D0A}" srcOrd="1" destOrd="0" presId="urn:diagrams.loki3.com/BracketList"/>
    <dgm:cxn modelId="{B18A9A0B-ED9A-4739-AB03-E9A6599D940C}" type="presParOf" srcId="{61EF2DDB-7B3F-4D11-934B-2E0BD3964D70}" destId="{F369AFC3-066A-43A1-B93A-9D9A468FEBAF}" srcOrd="2" destOrd="0" presId="urn:diagrams.loki3.com/BracketList"/>
    <dgm:cxn modelId="{7FAE6EC6-814D-4565-85B8-F5D5783040D8}" type="presParOf" srcId="{F369AFC3-066A-43A1-B93A-9D9A468FEBAF}" destId="{D420BDAB-38A9-4944-A87E-B0B3FFBF4D3D}" srcOrd="0" destOrd="0" presId="urn:diagrams.loki3.com/BracketList"/>
    <dgm:cxn modelId="{B8CE9811-CEA1-410D-BDFD-7D866D919E74}" type="presParOf" srcId="{F369AFC3-066A-43A1-B93A-9D9A468FEBAF}" destId="{BC24931F-2774-4A27-9195-0C7A6AA16E23}" srcOrd="1" destOrd="0" presId="urn:diagrams.loki3.com/BracketList"/>
    <dgm:cxn modelId="{938F5FDD-A14E-4C86-B6EB-9A587201AA5D}" type="presParOf" srcId="{F369AFC3-066A-43A1-B93A-9D9A468FEBAF}" destId="{E7FA3CCD-F2CD-444D-87BA-EE9927166559}" srcOrd="2" destOrd="0" presId="urn:diagrams.loki3.com/BracketList"/>
    <dgm:cxn modelId="{10B7A03C-C741-4ED0-88D8-6A1CAE4AAF07}" type="presParOf" srcId="{F369AFC3-066A-43A1-B93A-9D9A468FEBAF}" destId="{8D0465C8-C4B4-4532-AE35-5B3F7F854320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B717768-251A-4428-88C0-DB598E6B7C50}" type="doc">
      <dgm:prSet loTypeId="urn:microsoft.com/office/officeart/2005/8/layout/rings+Icon" loCatId="officeonlin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1B29F3-0740-4277-8995-DE5020F2440D}">
      <dgm:prSet phldrT="[Text]" custT="1"/>
      <dgm:spPr/>
      <dgm:t>
        <a:bodyPr/>
        <a:lstStyle/>
        <a:p>
          <a:pPr algn="l"/>
          <a:r>
            <a:rPr lang="en-GB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983 (LIV): </a:t>
          </a:r>
        </a:p>
        <a:p>
          <a:pPr algn="l"/>
          <a:r>
            <a:rPr lang="en-GB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Importance of digital transformation for breaking new ground</a:t>
          </a:r>
          <a:endParaRPr lang="en-US" sz="2400" dirty="0"/>
        </a:p>
      </dgm:t>
    </dgm:pt>
    <dgm:pt modelId="{A28D2D96-A9E2-4E87-8695-E1B2F41DD311}" type="parTrans" cxnId="{1AE89C4D-DE08-476A-8370-74166054453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D8A4276-6AA2-478D-9D54-17EA2D61B9AD}" type="sibTrans" cxnId="{1AE89C4D-DE08-476A-8370-74166054453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86BB8C7-F987-410D-8398-16F4CACCCD31}">
      <dgm:prSet phldrT="[Text]" custT="1"/>
      <dgm:spPr>
        <a:solidFill>
          <a:schemeClr val="accent2">
            <a:lumMod val="40000"/>
            <a:lumOff val="60000"/>
            <a:alpha val="50000"/>
          </a:schemeClr>
        </a:solidFill>
      </dgm:spPr>
      <dgm:t>
        <a:bodyPr/>
        <a:lstStyle/>
        <a:p>
          <a:pPr>
            <a:buFont typeface="Courier New" panose="02070309020205020404" pitchFamily="49" charset="0"/>
            <a:buNone/>
          </a:pPr>
          <a:r>
            <a:rPr lang="en-US" sz="1400" b="1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Supported through the Connected African Girls hybrid coding camp, approx. 25,000 girls and young women</a:t>
          </a:r>
        </a:p>
        <a:p>
          <a:pPr>
            <a:buFont typeface="Courier New" panose="02070309020205020404" pitchFamily="49" charset="0"/>
            <a:buChar char="o"/>
          </a:pPr>
          <a:endParaRPr lang="en-US" sz="1400" b="1" i="1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pPr>
            <a:buFont typeface="Courier New" panose="02070309020205020404" pitchFamily="49" charset="0"/>
            <a:buChar char="o"/>
          </a:pPr>
          <a:r>
            <a:rPr lang="en-US" sz="1400" b="1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Collaborated with Tech African Women to narrow the digital skills gap</a:t>
          </a:r>
          <a:endParaRPr lang="en-US" sz="1400" b="1" i="1" dirty="0"/>
        </a:p>
      </dgm:t>
    </dgm:pt>
    <dgm:pt modelId="{4F261EF3-1B6D-48EC-B35C-D8FBD15B45DC}" type="parTrans" cxnId="{ED32CB45-5558-44B5-BF84-A280F06CF27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ADF8305-5930-4613-B91C-49E718A1FE51}" type="sibTrans" cxnId="{ED32CB45-5558-44B5-BF84-A280F06CF27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686775E-6B1A-4CB9-9582-73A7C94C78DC}">
      <dgm:prSet phldrT="[Text]" custT="1"/>
      <dgm:spPr>
        <a:solidFill>
          <a:schemeClr val="accent2">
            <a:lumMod val="40000"/>
            <a:lumOff val="60000"/>
            <a:alpha val="50000"/>
          </a:schemeClr>
        </a:solidFill>
      </dgm:spPr>
      <dgm:t>
        <a:bodyPr/>
        <a:lstStyle/>
        <a:p>
          <a:pPr>
            <a:buFont typeface="Courier New" panose="02070309020205020404" pitchFamily="49" charset="0"/>
            <a:buNone/>
          </a:pPr>
          <a:r>
            <a:rPr lang="en-GB" sz="1600" b="1" i="1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Launched a digital portal called JUSTIS with UNU-INRA on the margins of the COP27</a:t>
          </a:r>
          <a:endParaRPr lang="en-US" sz="1600" b="1" i="1" dirty="0"/>
        </a:p>
      </dgm:t>
    </dgm:pt>
    <dgm:pt modelId="{EA50A8F3-C035-405B-B7B9-AB59E23512E1}" type="parTrans" cxnId="{06C84762-3F80-4AEE-9D30-03EE6E0C9E7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E3DC988-2567-4C02-B20A-C38F288E68AC}" type="sibTrans" cxnId="{06C84762-3F80-4AEE-9D30-03EE6E0C9E7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8D57B7D-0D27-423A-B705-D896B3440849}">
      <dgm:prSet phldrT="[Text]" custT="1"/>
      <dgm:spPr>
        <a:solidFill>
          <a:schemeClr val="accent2">
            <a:lumMod val="40000"/>
            <a:lumOff val="60000"/>
            <a:alpha val="50000"/>
          </a:schemeClr>
        </a:solidFill>
      </dgm:spPr>
      <dgm:t>
        <a:bodyPr/>
        <a:lstStyle/>
        <a:p>
          <a:pPr algn="l"/>
          <a:r>
            <a:rPr lang="en-US" sz="1600" b="1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Developed an African artificial intelligence road map</a:t>
          </a:r>
          <a:r>
            <a:rPr lang="en-US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</a:t>
          </a:r>
        </a:p>
        <a:p>
          <a:pPr algn="l"/>
          <a:r>
            <a:rPr lang="en-US" sz="1600" b="1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Supported the development of the data policy framework of the African Union</a:t>
          </a:r>
          <a:endParaRPr lang="en-US" sz="1600" b="1" i="1" dirty="0"/>
        </a:p>
      </dgm:t>
    </dgm:pt>
    <dgm:pt modelId="{22041D30-E31C-4A3D-81BB-20E3A645EB2A}" type="parTrans" cxnId="{3AA991D6-E87D-4EE1-B67F-3E98978636E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75257CC-0FC5-4DAF-B7CA-AAD0E3724C5C}" type="sibTrans" cxnId="{3AA991D6-E87D-4EE1-B67F-3E98978636E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CA40AB5-93AA-42AB-AE22-DECCBC3F0085}">
      <dgm:prSet phldrT="[Text]" custT="1"/>
      <dgm:spPr>
        <a:solidFill>
          <a:schemeClr val="accent2">
            <a:lumMod val="40000"/>
            <a:lumOff val="60000"/>
            <a:alpha val="50000"/>
          </a:schemeClr>
        </a:solidFill>
      </dgm:spPr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b="1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Signed an MoU with the Government of Togo to establish an African center for coordination and research in cybersecurity</a:t>
          </a:r>
          <a:endParaRPr lang="en-US" sz="1600" b="1" i="1" dirty="0"/>
        </a:p>
      </dgm:t>
    </dgm:pt>
    <dgm:pt modelId="{384A1DCB-70E9-45BD-A256-A0093F4AB2C1}" type="parTrans" cxnId="{4D178577-0A13-4278-AEA9-801F4D76636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F1B8E84-E005-479C-B1BC-CDAB3AFA8127}" type="sibTrans" cxnId="{4D178577-0A13-4278-AEA9-801F4D76636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BF863BB-ACA8-4FD0-B6E6-AF3FDB5A487B}">
      <dgm:prSet phldrT="[Text]" custT="1"/>
      <dgm:spPr>
        <a:solidFill>
          <a:schemeClr val="accent2">
            <a:lumMod val="40000"/>
            <a:lumOff val="60000"/>
            <a:alpha val="50000"/>
          </a:schemeClr>
        </a:solidFill>
      </dgm:spPr>
      <dgm:t>
        <a:bodyPr/>
        <a:lstStyle/>
        <a:p>
          <a:pPr algn="l"/>
          <a:r>
            <a:rPr lang="en-GB" sz="1600" b="1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Supported capacity-building for 17 MS in the regulatory integration of digital trade and in data collection</a:t>
          </a:r>
        </a:p>
        <a:p>
          <a:pPr algn="r"/>
          <a:endParaRPr lang="en-US" sz="1400" dirty="0"/>
        </a:p>
      </dgm:t>
    </dgm:pt>
    <dgm:pt modelId="{4CE1C5FD-EDD2-4EFD-9E71-0F6CF62B10AF}" type="parTrans" cxnId="{85523F87-0BDD-492A-8F98-1509EFA189B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6D51848-D688-4B40-8680-86CA6947301E}" type="sibTrans" cxnId="{85523F87-0BDD-492A-8F98-1509EFA189B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09BAFF1-2EE0-4D47-AB13-830C284889D4}" type="pres">
      <dgm:prSet presAssocID="{2B717768-251A-4428-88C0-DB598E6B7C50}" presName="Name0" presStyleCnt="0">
        <dgm:presLayoutVars>
          <dgm:chMax val="7"/>
          <dgm:dir/>
          <dgm:resizeHandles val="exact"/>
        </dgm:presLayoutVars>
      </dgm:prSet>
      <dgm:spPr/>
    </dgm:pt>
    <dgm:pt modelId="{8A36D502-EDB0-4FC4-A9FB-1E6EC561C35D}" type="pres">
      <dgm:prSet presAssocID="{2B717768-251A-4428-88C0-DB598E6B7C50}" presName="ellipse1" presStyleLbl="vennNode1" presStyleIdx="0" presStyleCnt="6" custScaleX="117713">
        <dgm:presLayoutVars>
          <dgm:bulletEnabled val="1"/>
        </dgm:presLayoutVars>
      </dgm:prSet>
      <dgm:spPr/>
    </dgm:pt>
    <dgm:pt modelId="{61887B4C-3AC7-46E6-BA91-275C6B61F4D0}" type="pres">
      <dgm:prSet presAssocID="{2B717768-251A-4428-88C0-DB598E6B7C50}" presName="ellipse2" presStyleLbl="vennNode1" presStyleIdx="1" presStyleCnt="6" custLinFactNeighborX="-3253" custLinFactNeighborY="8010">
        <dgm:presLayoutVars>
          <dgm:bulletEnabled val="1"/>
        </dgm:presLayoutVars>
      </dgm:prSet>
      <dgm:spPr/>
    </dgm:pt>
    <dgm:pt modelId="{471BA005-B253-4B3A-80C2-8092F8956C9A}" type="pres">
      <dgm:prSet presAssocID="{2B717768-251A-4428-88C0-DB598E6B7C50}" presName="ellipse3" presStyleLbl="vennNode1" presStyleIdx="2" presStyleCnt="6" custLinFactNeighborY="-6209">
        <dgm:presLayoutVars>
          <dgm:bulletEnabled val="1"/>
        </dgm:presLayoutVars>
      </dgm:prSet>
      <dgm:spPr/>
    </dgm:pt>
    <dgm:pt modelId="{ED120146-F29D-4DCD-945E-4FF1A657883F}" type="pres">
      <dgm:prSet presAssocID="{2B717768-251A-4428-88C0-DB598E6B7C50}" presName="ellipse4" presStyleLbl="vennNode1" presStyleIdx="3" presStyleCnt="6">
        <dgm:presLayoutVars>
          <dgm:bulletEnabled val="1"/>
        </dgm:presLayoutVars>
      </dgm:prSet>
      <dgm:spPr/>
    </dgm:pt>
    <dgm:pt modelId="{893D5110-6892-49C8-9DE6-40590F197189}" type="pres">
      <dgm:prSet presAssocID="{2B717768-251A-4428-88C0-DB598E6B7C50}" presName="ellipse5" presStyleLbl="vennNode1" presStyleIdx="4" presStyleCnt="6">
        <dgm:presLayoutVars>
          <dgm:bulletEnabled val="1"/>
        </dgm:presLayoutVars>
      </dgm:prSet>
      <dgm:spPr/>
    </dgm:pt>
    <dgm:pt modelId="{7040FEE5-81D4-458A-AB39-A4178574FA38}" type="pres">
      <dgm:prSet presAssocID="{2B717768-251A-4428-88C0-DB598E6B7C50}" presName="ellipse6" presStyleLbl="vennNode1" presStyleIdx="5" presStyleCnt="6">
        <dgm:presLayoutVars>
          <dgm:bulletEnabled val="1"/>
        </dgm:presLayoutVars>
      </dgm:prSet>
      <dgm:spPr/>
    </dgm:pt>
  </dgm:ptLst>
  <dgm:cxnLst>
    <dgm:cxn modelId="{24671C22-4D01-45C4-8B7E-8D051B2C86B5}" type="presOf" srcId="{2B717768-251A-4428-88C0-DB598E6B7C50}" destId="{809BAFF1-2EE0-4D47-AB13-830C284889D4}" srcOrd="0" destOrd="0" presId="urn:microsoft.com/office/officeart/2005/8/layout/rings+Icon"/>
    <dgm:cxn modelId="{06C84762-3F80-4AEE-9D30-03EE6E0C9E7F}" srcId="{2B717768-251A-4428-88C0-DB598E6B7C50}" destId="{3686775E-6B1A-4CB9-9582-73A7C94C78DC}" srcOrd="2" destOrd="0" parTransId="{EA50A8F3-C035-405B-B7B9-AB59E23512E1}" sibTransId="{EE3DC988-2567-4C02-B20A-C38F288E68AC}"/>
    <dgm:cxn modelId="{ED32CB45-5558-44B5-BF84-A280F06CF279}" srcId="{2B717768-251A-4428-88C0-DB598E6B7C50}" destId="{486BB8C7-F987-410D-8398-16F4CACCCD31}" srcOrd="1" destOrd="0" parTransId="{4F261EF3-1B6D-48EC-B35C-D8FBD15B45DC}" sibTransId="{DADF8305-5930-4613-B91C-49E718A1FE51}"/>
    <dgm:cxn modelId="{CCA30C68-443E-40AC-A872-119A3DB073B4}" type="presOf" srcId="{6CA40AB5-93AA-42AB-AE22-DECCBC3F0085}" destId="{893D5110-6892-49C8-9DE6-40590F197189}" srcOrd="0" destOrd="0" presId="urn:microsoft.com/office/officeart/2005/8/layout/rings+Icon"/>
    <dgm:cxn modelId="{1AE89C4D-DE08-476A-8370-74166054453D}" srcId="{2B717768-251A-4428-88C0-DB598E6B7C50}" destId="{5F1B29F3-0740-4277-8995-DE5020F2440D}" srcOrd="0" destOrd="0" parTransId="{A28D2D96-A9E2-4E87-8695-E1B2F41DD311}" sibTransId="{1D8A4276-6AA2-478D-9D54-17EA2D61B9AD}"/>
    <dgm:cxn modelId="{4D178577-0A13-4278-AEA9-801F4D766367}" srcId="{2B717768-251A-4428-88C0-DB598E6B7C50}" destId="{6CA40AB5-93AA-42AB-AE22-DECCBC3F0085}" srcOrd="4" destOrd="0" parTransId="{384A1DCB-70E9-45BD-A256-A0093F4AB2C1}" sibTransId="{2F1B8E84-E005-479C-B1BC-CDAB3AFA8127}"/>
    <dgm:cxn modelId="{85523F87-0BDD-492A-8F98-1509EFA189BC}" srcId="{2B717768-251A-4428-88C0-DB598E6B7C50}" destId="{0BF863BB-ACA8-4FD0-B6E6-AF3FDB5A487B}" srcOrd="5" destOrd="0" parTransId="{4CE1C5FD-EDD2-4EFD-9E71-0F6CF62B10AF}" sibTransId="{A6D51848-D688-4B40-8680-86CA6947301E}"/>
    <dgm:cxn modelId="{E4C37995-8F4B-407E-9F84-212217E36007}" type="presOf" srcId="{0BF863BB-ACA8-4FD0-B6E6-AF3FDB5A487B}" destId="{7040FEE5-81D4-458A-AB39-A4178574FA38}" srcOrd="0" destOrd="0" presId="urn:microsoft.com/office/officeart/2005/8/layout/rings+Icon"/>
    <dgm:cxn modelId="{BAA095BA-7135-4E2E-8A6E-44C441B9FC9B}" type="presOf" srcId="{B8D57B7D-0D27-423A-B705-D896B3440849}" destId="{ED120146-F29D-4DCD-945E-4FF1A657883F}" srcOrd="0" destOrd="0" presId="urn:microsoft.com/office/officeart/2005/8/layout/rings+Icon"/>
    <dgm:cxn modelId="{80C004CB-A252-4AA1-87B3-2C290C988FCE}" type="presOf" srcId="{486BB8C7-F987-410D-8398-16F4CACCCD31}" destId="{61887B4C-3AC7-46E6-BA91-275C6B61F4D0}" srcOrd="0" destOrd="0" presId="urn:microsoft.com/office/officeart/2005/8/layout/rings+Icon"/>
    <dgm:cxn modelId="{3AA991D6-E87D-4EE1-B67F-3E98978636EF}" srcId="{2B717768-251A-4428-88C0-DB598E6B7C50}" destId="{B8D57B7D-0D27-423A-B705-D896B3440849}" srcOrd="3" destOrd="0" parTransId="{22041D30-E31C-4A3D-81BB-20E3A645EB2A}" sibTransId="{A75257CC-0FC5-4DAF-B7CA-AAD0E3724C5C}"/>
    <dgm:cxn modelId="{FDAF89DE-8DBC-4631-8CD9-2773EC92BDD1}" type="presOf" srcId="{5F1B29F3-0740-4277-8995-DE5020F2440D}" destId="{8A36D502-EDB0-4FC4-A9FB-1E6EC561C35D}" srcOrd="0" destOrd="0" presId="urn:microsoft.com/office/officeart/2005/8/layout/rings+Icon"/>
    <dgm:cxn modelId="{B9923AF9-FEE2-4110-9528-2AC5B73A092F}" type="presOf" srcId="{3686775E-6B1A-4CB9-9582-73A7C94C78DC}" destId="{471BA005-B253-4B3A-80C2-8092F8956C9A}" srcOrd="0" destOrd="0" presId="urn:microsoft.com/office/officeart/2005/8/layout/rings+Icon"/>
    <dgm:cxn modelId="{B3716788-A3C7-4FC4-B830-B7CB0F284E7A}" type="presParOf" srcId="{809BAFF1-2EE0-4D47-AB13-830C284889D4}" destId="{8A36D502-EDB0-4FC4-A9FB-1E6EC561C35D}" srcOrd="0" destOrd="0" presId="urn:microsoft.com/office/officeart/2005/8/layout/rings+Icon"/>
    <dgm:cxn modelId="{D2AC7B08-0D36-4323-8112-EC3AC81267A7}" type="presParOf" srcId="{809BAFF1-2EE0-4D47-AB13-830C284889D4}" destId="{61887B4C-3AC7-46E6-BA91-275C6B61F4D0}" srcOrd="1" destOrd="0" presId="urn:microsoft.com/office/officeart/2005/8/layout/rings+Icon"/>
    <dgm:cxn modelId="{1FEF2684-2357-4A58-832A-7DB65A41AAE5}" type="presParOf" srcId="{809BAFF1-2EE0-4D47-AB13-830C284889D4}" destId="{471BA005-B253-4B3A-80C2-8092F8956C9A}" srcOrd="2" destOrd="0" presId="urn:microsoft.com/office/officeart/2005/8/layout/rings+Icon"/>
    <dgm:cxn modelId="{73979771-007F-4363-82AE-4EFFB7A9D523}" type="presParOf" srcId="{809BAFF1-2EE0-4D47-AB13-830C284889D4}" destId="{ED120146-F29D-4DCD-945E-4FF1A657883F}" srcOrd="3" destOrd="0" presId="urn:microsoft.com/office/officeart/2005/8/layout/rings+Icon"/>
    <dgm:cxn modelId="{1986A23B-8B08-47E1-A2E5-FDCE0DD012CD}" type="presParOf" srcId="{809BAFF1-2EE0-4D47-AB13-830C284889D4}" destId="{893D5110-6892-49C8-9DE6-40590F197189}" srcOrd="4" destOrd="0" presId="urn:microsoft.com/office/officeart/2005/8/layout/rings+Icon"/>
    <dgm:cxn modelId="{7B6E71A9-752A-4F24-9A3E-2216321652E1}" type="presParOf" srcId="{809BAFF1-2EE0-4D47-AB13-830C284889D4}" destId="{7040FEE5-81D4-458A-AB39-A4178574FA38}" srcOrd="5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CAD55B3-CCE2-420F-9190-28FC187EBAC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1BF07B-1BF5-468E-A6AD-7D2CE34C0DA4}">
      <dgm:prSet phldrT="[Text]" custT="1"/>
      <dgm:spPr/>
      <dgm:t>
        <a:bodyPr/>
        <a:lstStyle/>
        <a:p>
          <a:r>
            <a:rPr lang="en-GB" sz="2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986 (LIV): </a:t>
          </a:r>
        </a:p>
        <a:p>
          <a:r>
            <a:rPr lang="en-GB" sz="2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Data and statistics</a:t>
          </a:r>
          <a:endParaRPr lang="en-US" sz="2000" dirty="0"/>
        </a:p>
      </dgm:t>
    </dgm:pt>
    <dgm:pt modelId="{9F7B8D68-6CFC-47BD-8F95-0BA5B143C1A1}" type="parTrans" cxnId="{E3EBA682-CF02-4AEF-8176-E6E78D0B4955}">
      <dgm:prSet/>
      <dgm:spPr/>
      <dgm:t>
        <a:bodyPr/>
        <a:lstStyle/>
        <a:p>
          <a:endParaRPr lang="en-US"/>
        </a:p>
      </dgm:t>
    </dgm:pt>
    <dgm:pt modelId="{E27F237B-94ED-4609-B5C9-C84374787B6F}" type="sibTrans" cxnId="{E3EBA682-CF02-4AEF-8176-E6E78D0B4955}">
      <dgm:prSet/>
      <dgm:spPr/>
      <dgm:t>
        <a:bodyPr/>
        <a:lstStyle/>
        <a:p>
          <a:endParaRPr lang="en-US"/>
        </a:p>
      </dgm:t>
    </dgm:pt>
    <dgm:pt modelId="{B6FF74DE-7B9A-42FD-A0F7-C2C0AF3A0F38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GB" sz="14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Provided technical assistance and capacity building to 13 MS with planning and conducting censuses and the dissemination of census results</a:t>
          </a:r>
          <a:endParaRPr lang="en-US" sz="1400" dirty="0">
            <a:solidFill>
              <a:schemeClr val="bg1"/>
            </a:solidFill>
          </a:endParaRPr>
        </a:p>
      </dgm:t>
    </dgm:pt>
    <dgm:pt modelId="{F0469D4F-EAD8-442C-849B-A7A8FE0E5464}" type="parTrans" cxnId="{86A4F17A-5598-44BE-B9E5-D8B148F35B4C}">
      <dgm:prSet/>
      <dgm:spPr/>
      <dgm:t>
        <a:bodyPr/>
        <a:lstStyle/>
        <a:p>
          <a:endParaRPr lang="en-US"/>
        </a:p>
      </dgm:t>
    </dgm:pt>
    <dgm:pt modelId="{A7878434-D378-432B-A565-B22AE6CF60C3}" type="sibTrans" cxnId="{86A4F17A-5598-44BE-B9E5-D8B148F35B4C}">
      <dgm:prSet/>
      <dgm:spPr/>
      <dgm:t>
        <a:bodyPr/>
        <a:lstStyle/>
        <a:p>
          <a:endParaRPr lang="en-US"/>
        </a:p>
      </dgm:t>
    </dgm:pt>
    <dgm:pt modelId="{5AF3F46A-F7C4-4F85-8E8C-B27F7C009B84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Supported the IGAD in developing the Regional Strategy for the Development of Statistics, 2021–2025 and draft frameworks on data-sharing policy and on data quality assessment</a:t>
          </a:r>
          <a:endParaRPr lang="en-US" sz="1400" dirty="0"/>
        </a:p>
      </dgm:t>
    </dgm:pt>
    <dgm:pt modelId="{20E0AC44-0B2A-476B-B439-B099DE7FD146}" type="parTrans" cxnId="{D9F971B8-15ED-44F3-A702-6CB8B4A80D22}">
      <dgm:prSet/>
      <dgm:spPr/>
      <dgm:t>
        <a:bodyPr/>
        <a:lstStyle/>
        <a:p>
          <a:endParaRPr lang="en-US"/>
        </a:p>
      </dgm:t>
    </dgm:pt>
    <dgm:pt modelId="{CAADE874-E4D7-406F-8758-91D34B3021B8}" type="sibTrans" cxnId="{D9F971B8-15ED-44F3-A702-6CB8B4A80D22}">
      <dgm:prSet/>
      <dgm:spPr/>
      <dgm:t>
        <a:bodyPr/>
        <a:lstStyle/>
        <a:p>
          <a:endParaRPr lang="en-US"/>
        </a:p>
      </dgm:t>
    </dgm:pt>
    <dgm:pt modelId="{CAB9E4CD-8E9F-41FE-82C0-15C248A15FE3}">
      <dgm:prSet phldrT="[Text]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Supported capacity-building for senior managers of national statistical offices (NSOs) in 5 MS</a:t>
          </a:r>
          <a:endParaRPr lang="en-US" dirty="0"/>
        </a:p>
      </dgm:t>
    </dgm:pt>
    <dgm:pt modelId="{8DF4ED91-851A-465C-B485-BDBBF3918DA6}" type="parTrans" cxnId="{D858D52A-7B85-4941-A3F6-E9FB02E99344}">
      <dgm:prSet/>
      <dgm:spPr/>
      <dgm:t>
        <a:bodyPr/>
        <a:lstStyle/>
        <a:p>
          <a:endParaRPr lang="en-US"/>
        </a:p>
      </dgm:t>
    </dgm:pt>
    <dgm:pt modelId="{08C3E734-D45D-4B0C-A411-55E0D00F84D7}" type="sibTrans" cxnId="{D858D52A-7B85-4941-A3F6-E9FB02E99344}">
      <dgm:prSet/>
      <dgm:spPr/>
      <dgm:t>
        <a:bodyPr/>
        <a:lstStyle/>
        <a:p>
          <a:endParaRPr lang="en-US"/>
        </a:p>
      </dgm:t>
    </dgm:pt>
    <dgm:pt modelId="{BD48FD97-2708-4372-A143-B36039D2C11A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GB" sz="14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Deployed IT tools to 8 MS (such as tablets, census field-monitoring dashboard, a census field-support and issue tracking system, and a census e-question repository in Africa)</a:t>
          </a:r>
          <a:endParaRPr lang="en-US" sz="1400" dirty="0">
            <a:solidFill>
              <a:schemeClr val="bg1"/>
            </a:solidFill>
          </a:endParaRPr>
        </a:p>
      </dgm:t>
    </dgm:pt>
    <dgm:pt modelId="{C43BED9A-3F18-4D9B-895F-D89938A50A58}" type="parTrans" cxnId="{1CBD0BE0-E478-4AEE-8F7D-82020811A9D7}">
      <dgm:prSet/>
      <dgm:spPr/>
      <dgm:t>
        <a:bodyPr/>
        <a:lstStyle/>
        <a:p>
          <a:endParaRPr lang="en-US"/>
        </a:p>
      </dgm:t>
    </dgm:pt>
    <dgm:pt modelId="{276FFCF0-12FD-4054-91D6-BF2A42F6C289}" type="sibTrans" cxnId="{1CBD0BE0-E478-4AEE-8F7D-82020811A9D7}">
      <dgm:prSet/>
      <dgm:spPr/>
      <dgm:t>
        <a:bodyPr/>
        <a:lstStyle/>
        <a:p>
          <a:endParaRPr lang="en-US"/>
        </a:p>
      </dgm:t>
    </dgm:pt>
    <dgm:pt modelId="{807ACE4D-406F-46F8-AC4A-CF94DF350EBB}" type="pres">
      <dgm:prSet presAssocID="{FCAD55B3-CCE2-420F-9190-28FC187EBACF}" presName="Name0" presStyleCnt="0">
        <dgm:presLayoutVars>
          <dgm:chMax val="1"/>
          <dgm:chPref val="1"/>
        </dgm:presLayoutVars>
      </dgm:prSet>
      <dgm:spPr/>
    </dgm:pt>
    <dgm:pt modelId="{CF8BCA1B-7089-41A8-A448-50D96CBC08B2}" type="pres">
      <dgm:prSet presAssocID="{141BF07B-1BF5-468E-A6AD-7D2CE34C0DA4}" presName="Parent" presStyleLbl="node0" presStyleIdx="0" presStyleCnt="1">
        <dgm:presLayoutVars>
          <dgm:chMax val="5"/>
          <dgm:chPref val="5"/>
        </dgm:presLayoutVars>
      </dgm:prSet>
      <dgm:spPr/>
    </dgm:pt>
    <dgm:pt modelId="{7A56B243-FB24-448E-805E-B8787AECB18D}" type="pres">
      <dgm:prSet presAssocID="{141BF07B-1BF5-468E-A6AD-7D2CE34C0DA4}" presName="Accent1" presStyleLbl="node1" presStyleIdx="0" presStyleCnt="17"/>
      <dgm:spPr/>
    </dgm:pt>
    <dgm:pt modelId="{29A2FC2D-A5D4-40AA-81DC-44C41F740B8B}" type="pres">
      <dgm:prSet presAssocID="{141BF07B-1BF5-468E-A6AD-7D2CE34C0DA4}" presName="Accent2" presStyleLbl="node1" presStyleIdx="1" presStyleCnt="17"/>
      <dgm:spPr/>
    </dgm:pt>
    <dgm:pt modelId="{E4ED07C0-7270-4995-B048-D4C9ED81BB35}" type="pres">
      <dgm:prSet presAssocID="{141BF07B-1BF5-468E-A6AD-7D2CE34C0DA4}" presName="Accent3" presStyleLbl="node1" presStyleIdx="2" presStyleCnt="17"/>
      <dgm:spPr/>
    </dgm:pt>
    <dgm:pt modelId="{9F0A19C4-5BBD-4D00-BFDB-CE85AD4A8CD2}" type="pres">
      <dgm:prSet presAssocID="{141BF07B-1BF5-468E-A6AD-7D2CE34C0DA4}" presName="Accent4" presStyleLbl="node1" presStyleIdx="3" presStyleCnt="17"/>
      <dgm:spPr/>
    </dgm:pt>
    <dgm:pt modelId="{7586621F-B3C0-40DC-A9E6-B0D180F03B12}" type="pres">
      <dgm:prSet presAssocID="{141BF07B-1BF5-468E-A6AD-7D2CE34C0DA4}" presName="Accent5" presStyleLbl="node1" presStyleIdx="4" presStyleCnt="17"/>
      <dgm:spPr/>
    </dgm:pt>
    <dgm:pt modelId="{FC8FBC73-2706-4A03-9058-074854E3DDD7}" type="pres">
      <dgm:prSet presAssocID="{141BF07B-1BF5-468E-A6AD-7D2CE34C0DA4}" presName="Accent6" presStyleLbl="node1" presStyleIdx="5" presStyleCnt="17"/>
      <dgm:spPr/>
    </dgm:pt>
    <dgm:pt modelId="{1AE3A8F1-5204-45ED-AE7A-D511E2661215}" type="pres">
      <dgm:prSet presAssocID="{B6FF74DE-7B9A-42FD-A0F7-C2C0AF3A0F38}" presName="Child1" presStyleLbl="node1" presStyleIdx="6" presStyleCnt="17" custScaleX="211275" custScaleY="124662" custLinFactNeighborX="-50380" custLinFactNeighborY="-10496">
        <dgm:presLayoutVars>
          <dgm:chMax val="0"/>
          <dgm:chPref val="0"/>
        </dgm:presLayoutVars>
      </dgm:prSet>
      <dgm:spPr/>
    </dgm:pt>
    <dgm:pt modelId="{0B307015-A8EB-40C6-B6ED-D4FE6B45C708}" type="pres">
      <dgm:prSet presAssocID="{B6FF74DE-7B9A-42FD-A0F7-C2C0AF3A0F38}" presName="Accent7" presStyleCnt="0"/>
      <dgm:spPr/>
    </dgm:pt>
    <dgm:pt modelId="{0B06E198-EFB6-4500-BCEA-F38218B8C8B7}" type="pres">
      <dgm:prSet presAssocID="{B6FF74DE-7B9A-42FD-A0F7-C2C0AF3A0F38}" presName="AccentHold1" presStyleLbl="node1" presStyleIdx="7" presStyleCnt="17"/>
      <dgm:spPr/>
    </dgm:pt>
    <dgm:pt modelId="{DCCA8674-2DD8-4F3C-B654-2F2C3374147A}" type="pres">
      <dgm:prSet presAssocID="{B6FF74DE-7B9A-42FD-A0F7-C2C0AF3A0F38}" presName="Accent8" presStyleCnt="0"/>
      <dgm:spPr/>
    </dgm:pt>
    <dgm:pt modelId="{27A76F3A-5348-495C-AA36-F9F8B14E8ECF}" type="pres">
      <dgm:prSet presAssocID="{B6FF74DE-7B9A-42FD-A0F7-C2C0AF3A0F38}" presName="AccentHold2" presStyleLbl="node1" presStyleIdx="8" presStyleCnt="17"/>
      <dgm:spPr/>
    </dgm:pt>
    <dgm:pt modelId="{79FACA15-D99E-4D7C-AF7F-D1C726BFE0B0}" type="pres">
      <dgm:prSet presAssocID="{5AF3F46A-F7C4-4F85-8E8C-B27F7C009B84}" presName="Child2" presStyleLbl="node1" presStyleIdx="9" presStyleCnt="17" custScaleX="208903" custScaleY="127012" custLinFactNeighborX="40934" custLinFactNeighborY="14694">
        <dgm:presLayoutVars>
          <dgm:chMax val="0"/>
          <dgm:chPref val="0"/>
        </dgm:presLayoutVars>
      </dgm:prSet>
      <dgm:spPr/>
    </dgm:pt>
    <dgm:pt modelId="{828E9187-17F0-4382-9632-890300BD6A81}" type="pres">
      <dgm:prSet presAssocID="{5AF3F46A-F7C4-4F85-8E8C-B27F7C009B84}" presName="Accent9" presStyleCnt="0"/>
      <dgm:spPr/>
    </dgm:pt>
    <dgm:pt modelId="{A929BF85-2AD9-48A0-9831-300B61BFA344}" type="pres">
      <dgm:prSet presAssocID="{5AF3F46A-F7C4-4F85-8E8C-B27F7C009B84}" presName="AccentHold1" presStyleLbl="node1" presStyleIdx="10" presStyleCnt="17"/>
      <dgm:spPr/>
    </dgm:pt>
    <dgm:pt modelId="{3D0298F2-E2F3-4B8C-BDFA-1AE82CFB74C1}" type="pres">
      <dgm:prSet presAssocID="{5AF3F46A-F7C4-4F85-8E8C-B27F7C009B84}" presName="Accent10" presStyleCnt="0"/>
      <dgm:spPr/>
    </dgm:pt>
    <dgm:pt modelId="{A30C103F-A133-4F8F-8BCB-8A68FAF4C5D3}" type="pres">
      <dgm:prSet presAssocID="{5AF3F46A-F7C4-4F85-8E8C-B27F7C009B84}" presName="AccentHold2" presStyleLbl="node1" presStyleIdx="11" presStyleCnt="17"/>
      <dgm:spPr/>
    </dgm:pt>
    <dgm:pt modelId="{6C741492-0B5E-4347-89B1-5E97C893F472}" type="pres">
      <dgm:prSet presAssocID="{5AF3F46A-F7C4-4F85-8E8C-B27F7C009B84}" presName="Accent11" presStyleCnt="0"/>
      <dgm:spPr/>
    </dgm:pt>
    <dgm:pt modelId="{FDDCE2FC-2750-415A-9428-D38D7FB7BF63}" type="pres">
      <dgm:prSet presAssocID="{5AF3F46A-F7C4-4F85-8E8C-B27F7C009B84}" presName="AccentHold3" presStyleLbl="node1" presStyleIdx="12" presStyleCnt="17"/>
      <dgm:spPr/>
    </dgm:pt>
    <dgm:pt modelId="{FB5472B3-93FB-4261-B99A-C123880A18D2}" type="pres">
      <dgm:prSet presAssocID="{BD48FD97-2708-4372-A143-B36039D2C11A}" presName="Child3" presStyleLbl="node1" presStyleIdx="13" presStyleCnt="17" custScaleX="241399" custScaleY="144820" custLinFactNeighborX="-11423" custLinFactNeighborY="12626">
        <dgm:presLayoutVars>
          <dgm:chMax val="0"/>
          <dgm:chPref val="0"/>
        </dgm:presLayoutVars>
      </dgm:prSet>
      <dgm:spPr/>
    </dgm:pt>
    <dgm:pt modelId="{9FF95697-82C9-4000-9AF8-1647436908C7}" type="pres">
      <dgm:prSet presAssocID="{BD48FD97-2708-4372-A143-B36039D2C11A}" presName="Accent12" presStyleCnt="0"/>
      <dgm:spPr/>
    </dgm:pt>
    <dgm:pt modelId="{C319DF7A-DB11-45BD-8362-19E381892295}" type="pres">
      <dgm:prSet presAssocID="{BD48FD97-2708-4372-A143-B36039D2C11A}" presName="AccentHold1" presStyleLbl="node1" presStyleIdx="14" presStyleCnt="17"/>
      <dgm:spPr/>
    </dgm:pt>
    <dgm:pt modelId="{EF912A09-9841-4ED0-B962-A9B69D75CDA9}" type="pres">
      <dgm:prSet presAssocID="{CAB9E4CD-8E9F-41FE-82C0-15C248A15FE3}" presName="Child4" presStyleLbl="node1" presStyleIdx="15" presStyleCnt="17" custScaleX="305969" custScaleY="121275" custLinFactNeighborX="-18893" custLinFactNeighborY="-5319">
        <dgm:presLayoutVars>
          <dgm:chMax val="0"/>
          <dgm:chPref val="0"/>
        </dgm:presLayoutVars>
      </dgm:prSet>
      <dgm:spPr/>
    </dgm:pt>
    <dgm:pt modelId="{D5365D6F-B8BA-4401-9EB3-A65A4A686B9F}" type="pres">
      <dgm:prSet presAssocID="{CAB9E4CD-8E9F-41FE-82C0-15C248A15FE3}" presName="Accent13" presStyleCnt="0"/>
      <dgm:spPr/>
    </dgm:pt>
    <dgm:pt modelId="{23A3BFD6-4C7B-407C-885B-E8F7ACF07FA1}" type="pres">
      <dgm:prSet presAssocID="{CAB9E4CD-8E9F-41FE-82C0-15C248A15FE3}" presName="AccentHold1" presStyleLbl="node1" presStyleIdx="16" presStyleCnt="17"/>
      <dgm:spPr/>
    </dgm:pt>
  </dgm:ptLst>
  <dgm:cxnLst>
    <dgm:cxn modelId="{82FC3617-758A-4EA0-8513-6E1A219DA8A7}" type="presOf" srcId="{B6FF74DE-7B9A-42FD-A0F7-C2C0AF3A0F38}" destId="{1AE3A8F1-5204-45ED-AE7A-D511E2661215}" srcOrd="0" destOrd="0" presId="urn:microsoft.com/office/officeart/2009/3/layout/CircleRelationship"/>
    <dgm:cxn modelId="{D858D52A-7B85-4941-A3F6-E9FB02E99344}" srcId="{141BF07B-1BF5-468E-A6AD-7D2CE34C0DA4}" destId="{CAB9E4CD-8E9F-41FE-82C0-15C248A15FE3}" srcOrd="3" destOrd="0" parTransId="{8DF4ED91-851A-465C-B485-BDBBF3918DA6}" sibTransId="{08C3E734-D45D-4B0C-A411-55E0D00F84D7}"/>
    <dgm:cxn modelId="{2FFD4F6B-C8FD-400D-A736-8452D3B3FD62}" type="presOf" srcId="{BD48FD97-2708-4372-A143-B36039D2C11A}" destId="{FB5472B3-93FB-4261-B99A-C123880A18D2}" srcOrd="0" destOrd="0" presId="urn:microsoft.com/office/officeart/2009/3/layout/CircleRelationship"/>
    <dgm:cxn modelId="{1C27666D-43AE-4330-9BB6-10058F5FDEFB}" type="presOf" srcId="{FCAD55B3-CCE2-420F-9190-28FC187EBACF}" destId="{807ACE4D-406F-46F8-AC4A-CF94DF350EBB}" srcOrd="0" destOrd="0" presId="urn:microsoft.com/office/officeart/2009/3/layout/CircleRelationship"/>
    <dgm:cxn modelId="{CFFEB756-E9A2-4D2D-BFAB-1C36712E14D4}" type="presOf" srcId="{CAB9E4CD-8E9F-41FE-82C0-15C248A15FE3}" destId="{EF912A09-9841-4ED0-B962-A9B69D75CDA9}" srcOrd="0" destOrd="0" presId="urn:microsoft.com/office/officeart/2009/3/layout/CircleRelationship"/>
    <dgm:cxn modelId="{86A4F17A-5598-44BE-B9E5-D8B148F35B4C}" srcId="{141BF07B-1BF5-468E-A6AD-7D2CE34C0DA4}" destId="{B6FF74DE-7B9A-42FD-A0F7-C2C0AF3A0F38}" srcOrd="0" destOrd="0" parTransId="{F0469D4F-EAD8-442C-849B-A7A8FE0E5464}" sibTransId="{A7878434-D378-432B-A565-B22AE6CF60C3}"/>
    <dgm:cxn modelId="{E3EBA682-CF02-4AEF-8176-E6E78D0B4955}" srcId="{FCAD55B3-CCE2-420F-9190-28FC187EBACF}" destId="{141BF07B-1BF5-468E-A6AD-7D2CE34C0DA4}" srcOrd="0" destOrd="0" parTransId="{9F7B8D68-6CFC-47BD-8F95-0BA5B143C1A1}" sibTransId="{E27F237B-94ED-4609-B5C9-C84374787B6F}"/>
    <dgm:cxn modelId="{50DD8A86-C754-4CCF-90CD-A8E770C55D68}" type="presOf" srcId="{5AF3F46A-F7C4-4F85-8E8C-B27F7C009B84}" destId="{79FACA15-D99E-4D7C-AF7F-D1C726BFE0B0}" srcOrd="0" destOrd="0" presId="urn:microsoft.com/office/officeart/2009/3/layout/CircleRelationship"/>
    <dgm:cxn modelId="{D9F971B8-15ED-44F3-A702-6CB8B4A80D22}" srcId="{141BF07B-1BF5-468E-A6AD-7D2CE34C0DA4}" destId="{5AF3F46A-F7C4-4F85-8E8C-B27F7C009B84}" srcOrd="1" destOrd="0" parTransId="{20E0AC44-0B2A-476B-B439-B099DE7FD146}" sibTransId="{CAADE874-E4D7-406F-8758-91D34B3021B8}"/>
    <dgm:cxn modelId="{B7C03DDB-AC26-4E18-AF52-32D63BA260CD}" type="presOf" srcId="{141BF07B-1BF5-468E-A6AD-7D2CE34C0DA4}" destId="{CF8BCA1B-7089-41A8-A448-50D96CBC08B2}" srcOrd="0" destOrd="0" presId="urn:microsoft.com/office/officeart/2009/3/layout/CircleRelationship"/>
    <dgm:cxn modelId="{1CBD0BE0-E478-4AEE-8F7D-82020811A9D7}" srcId="{141BF07B-1BF5-468E-A6AD-7D2CE34C0DA4}" destId="{BD48FD97-2708-4372-A143-B36039D2C11A}" srcOrd="2" destOrd="0" parTransId="{C43BED9A-3F18-4D9B-895F-D89938A50A58}" sibTransId="{276FFCF0-12FD-4054-91D6-BF2A42F6C289}"/>
    <dgm:cxn modelId="{0638E06D-20D1-4D41-8727-E0EC0CCA12A2}" type="presParOf" srcId="{807ACE4D-406F-46F8-AC4A-CF94DF350EBB}" destId="{CF8BCA1B-7089-41A8-A448-50D96CBC08B2}" srcOrd="0" destOrd="0" presId="urn:microsoft.com/office/officeart/2009/3/layout/CircleRelationship"/>
    <dgm:cxn modelId="{7BB54AA0-F1EF-4E59-A8BC-8C9E05CB6D4B}" type="presParOf" srcId="{807ACE4D-406F-46F8-AC4A-CF94DF350EBB}" destId="{7A56B243-FB24-448E-805E-B8787AECB18D}" srcOrd="1" destOrd="0" presId="urn:microsoft.com/office/officeart/2009/3/layout/CircleRelationship"/>
    <dgm:cxn modelId="{A16EBB52-E0F3-43B9-8A68-59D620219236}" type="presParOf" srcId="{807ACE4D-406F-46F8-AC4A-CF94DF350EBB}" destId="{29A2FC2D-A5D4-40AA-81DC-44C41F740B8B}" srcOrd="2" destOrd="0" presId="urn:microsoft.com/office/officeart/2009/3/layout/CircleRelationship"/>
    <dgm:cxn modelId="{E62F1943-944F-4BD0-B0D0-D86C045B4B87}" type="presParOf" srcId="{807ACE4D-406F-46F8-AC4A-CF94DF350EBB}" destId="{E4ED07C0-7270-4995-B048-D4C9ED81BB35}" srcOrd="3" destOrd="0" presId="urn:microsoft.com/office/officeart/2009/3/layout/CircleRelationship"/>
    <dgm:cxn modelId="{74B233CC-F426-4EBC-8420-F79985823D98}" type="presParOf" srcId="{807ACE4D-406F-46F8-AC4A-CF94DF350EBB}" destId="{9F0A19C4-5BBD-4D00-BFDB-CE85AD4A8CD2}" srcOrd="4" destOrd="0" presId="urn:microsoft.com/office/officeart/2009/3/layout/CircleRelationship"/>
    <dgm:cxn modelId="{CEBDFB6C-FEF6-490D-A933-1467A3A87BDA}" type="presParOf" srcId="{807ACE4D-406F-46F8-AC4A-CF94DF350EBB}" destId="{7586621F-B3C0-40DC-A9E6-B0D180F03B12}" srcOrd="5" destOrd="0" presId="urn:microsoft.com/office/officeart/2009/3/layout/CircleRelationship"/>
    <dgm:cxn modelId="{B79979ED-D542-4DFF-9B42-B7A4F0AE5182}" type="presParOf" srcId="{807ACE4D-406F-46F8-AC4A-CF94DF350EBB}" destId="{FC8FBC73-2706-4A03-9058-074854E3DDD7}" srcOrd="6" destOrd="0" presId="urn:microsoft.com/office/officeart/2009/3/layout/CircleRelationship"/>
    <dgm:cxn modelId="{700A8DC6-DE66-4A12-BDB7-1D18356DFA8D}" type="presParOf" srcId="{807ACE4D-406F-46F8-AC4A-CF94DF350EBB}" destId="{1AE3A8F1-5204-45ED-AE7A-D511E2661215}" srcOrd="7" destOrd="0" presId="urn:microsoft.com/office/officeart/2009/3/layout/CircleRelationship"/>
    <dgm:cxn modelId="{D56A4FF5-4F6A-481B-95E4-38C9ECB3B0BF}" type="presParOf" srcId="{807ACE4D-406F-46F8-AC4A-CF94DF350EBB}" destId="{0B307015-A8EB-40C6-B6ED-D4FE6B45C708}" srcOrd="8" destOrd="0" presId="urn:microsoft.com/office/officeart/2009/3/layout/CircleRelationship"/>
    <dgm:cxn modelId="{258D8076-F6BA-4772-A3F8-0F30D5BC6242}" type="presParOf" srcId="{0B307015-A8EB-40C6-B6ED-D4FE6B45C708}" destId="{0B06E198-EFB6-4500-BCEA-F38218B8C8B7}" srcOrd="0" destOrd="0" presId="urn:microsoft.com/office/officeart/2009/3/layout/CircleRelationship"/>
    <dgm:cxn modelId="{0CC20055-7F55-4A70-84CE-64DEFF17E245}" type="presParOf" srcId="{807ACE4D-406F-46F8-AC4A-CF94DF350EBB}" destId="{DCCA8674-2DD8-4F3C-B654-2F2C3374147A}" srcOrd="9" destOrd="0" presId="urn:microsoft.com/office/officeart/2009/3/layout/CircleRelationship"/>
    <dgm:cxn modelId="{E11D58A6-D845-493B-B1DC-E37A50B28D70}" type="presParOf" srcId="{DCCA8674-2DD8-4F3C-B654-2F2C3374147A}" destId="{27A76F3A-5348-495C-AA36-F9F8B14E8ECF}" srcOrd="0" destOrd="0" presId="urn:microsoft.com/office/officeart/2009/3/layout/CircleRelationship"/>
    <dgm:cxn modelId="{C6990893-180E-4140-8AAA-9F0EB2CACCC2}" type="presParOf" srcId="{807ACE4D-406F-46F8-AC4A-CF94DF350EBB}" destId="{79FACA15-D99E-4D7C-AF7F-D1C726BFE0B0}" srcOrd="10" destOrd="0" presId="urn:microsoft.com/office/officeart/2009/3/layout/CircleRelationship"/>
    <dgm:cxn modelId="{9F67C741-71BB-4943-A027-327470D0065A}" type="presParOf" srcId="{807ACE4D-406F-46F8-AC4A-CF94DF350EBB}" destId="{828E9187-17F0-4382-9632-890300BD6A81}" srcOrd="11" destOrd="0" presId="urn:microsoft.com/office/officeart/2009/3/layout/CircleRelationship"/>
    <dgm:cxn modelId="{E6E11207-353C-4C8E-802B-DABB7D6A3350}" type="presParOf" srcId="{828E9187-17F0-4382-9632-890300BD6A81}" destId="{A929BF85-2AD9-48A0-9831-300B61BFA344}" srcOrd="0" destOrd="0" presId="urn:microsoft.com/office/officeart/2009/3/layout/CircleRelationship"/>
    <dgm:cxn modelId="{5E7C20FA-E9F9-43EF-93AA-2B927CCA4850}" type="presParOf" srcId="{807ACE4D-406F-46F8-AC4A-CF94DF350EBB}" destId="{3D0298F2-E2F3-4B8C-BDFA-1AE82CFB74C1}" srcOrd="12" destOrd="0" presId="urn:microsoft.com/office/officeart/2009/3/layout/CircleRelationship"/>
    <dgm:cxn modelId="{2812DF93-BCA1-42DB-8322-A54C576AD712}" type="presParOf" srcId="{3D0298F2-E2F3-4B8C-BDFA-1AE82CFB74C1}" destId="{A30C103F-A133-4F8F-8BCB-8A68FAF4C5D3}" srcOrd="0" destOrd="0" presId="urn:microsoft.com/office/officeart/2009/3/layout/CircleRelationship"/>
    <dgm:cxn modelId="{945E11CC-122C-4297-B1F8-6A7C14D169F0}" type="presParOf" srcId="{807ACE4D-406F-46F8-AC4A-CF94DF350EBB}" destId="{6C741492-0B5E-4347-89B1-5E97C893F472}" srcOrd="13" destOrd="0" presId="urn:microsoft.com/office/officeart/2009/3/layout/CircleRelationship"/>
    <dgm:cxn modelId="{29819271-BAC7-48EE-9620-C8D2C98CDB91}" type="presParOf" srcId="{6C741492-0B5E-4347-89B1-5E97C893F472}" destId="{FDDCE2FC-2750-415A-9428-D38D7FB7BF63}" srcOrd="0" destOrd="0" presId="urn:microsoft.com/office/officeart/2009/3/layout/CircleRelationship"/>
    <dgm:cxn modelId="{994B022E-2693-434F-B864-18D01774577D}" type="presParOf" srcId="{807ACE4D-406F-46F8-AC4A-CF94DF350EBB}" destId="{FB5472B3-93FB-4261-B99A-C123880A18D2}" srcOrd="14" destOrd="0" presId="urn:microsoft.com/office/officeart/2009/3/layout/CircleRelationship"/>
    <dgm:cxn modelId="{A6D1F1A3-7A7A-4E36-BE88-41CE1988070A}" type="presParOf" srcId="{807ACE4D-406F-46F8-AC4A-CF94DF350EBB}" destId="{9FF95697-82C9-4000-9AF8-1647436908C7}" srcOrd="15" destOrd="0" presId="urn:microsoft.com/office/officeart/2009/3/layout/CircleRelationship"/>
    <dgm:cxn modelId="{F0AEEDE1-342A-43E3-B04F-D1615F5B8573}" type="presParOf" srcId="{9FF95697-82C9-4000-9AF8-1647436908C7}" destId="{C319DF7A-DB11-45BD-8362-19E381892295}" srcOrd="0" destOrd="0" presId="urn:microsoft.com/office/officeart/2009/3/layout/CircleRelationship"/>
    <dgm:cxn modelId="{951E26AF-26A2-42BF-B96A-D4E228026EF3}" type="presParOf" srcId="{807ACE4D-406F-46F8-AC4A-CF94DF350EBB}" destId="{EF912A09-9841-4ED0-B962-A9B69D75CDA9}" srcOrd="16" destOrd="0" presId="urn:microsoft.com/office/officeart/2009/3/layout/CircleRelationship"/>
    <dgm:cxn modelId="{935370AC-63F3-436A-A752-8971EB66371A}" type="presParOf" srcId="{807ACE4D-406F-46F8-AC4A-CF94DF350EBB}" destId="{D5365D6F-B8BA-4401-9EB3-A65A4A686B9F}" srcOrd="17" destOrd="0" presId="urn:microsoft.com/office/officeart/2009/3/layout/CircleRelationship"/>
    <dgm:cxn modelId="{34EFBF1B-21DA-4DA9-8472-9798067D5A80}" type="presParOf" srcId="{D5365D6F-B8BA-4401-9EB3-A65A4A686B9F}" destId="{23A3BFD6-4C7B-407C-885B-E8F7ACF07FA1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F5E8B6F-E4DD-4251-A1D7-45E7122ADF5C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A7AB69C-566B-4319-9407-257EB3381472}">
      <dgm:prSet phldrT="[Text]" custT="1"/>
      <dgm:spPr/>
      <dgm:t>
        <a:bodyPr/>
        <a:lstStyle/>
        <a:p>
          <a:pPr>
            <a:buNone/>
          </a:pPr>
          <a:r>
            <a:rPr lang="en-US" sz="1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982 (LIV): </a:t>
          </a:r>
        </a:p>
        <a:p>
          <a:pPr>
            <a:buNone/>
          </a:pPr>
          <a:r>
            <a:rPr lang="en-US" sz="1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Financing the recovery of Africa and beyond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7CEDC2B-684F-4870-A24C-54DB4D860538}" type="parTrans" cxnId="{CCE93EA8-60A6-475A-8406-2764D82B45C4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AE9C1C4-310F-42A8-8429-4A89823C3437}" type="sibTrans" cxnId="{CCE93EA8-60A6-475A-8406-2764D82B45C4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C0B4E0-856A-44EB-9D39-2077F87588D4}">
      <dgm:prSet phldrT="[Text]" custT="1"/>
      <dgm:spPr/>
      <dgm:t>
        <a:bodyPr/>
        <a:lstStyle/>
        <a:p>
          <a:r>
            <a:rPr lang="en-GB" sz="1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Supported the revamping of the high-level working group on the global financial architecture (GFA)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05B438B-76D7-48D6-89AA-B839C14C44AB}" type="parTrans" cxnId="{4A46E921-2B56-464A-9920-82E5D9D84AFB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E4337D-2C6A-4B48-A713-C298B71001BC}" type="sibTrans" cxnId="{4A46E921-2B56-464A-9920-82E5D9D84AFB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0F19D8-E2F7-4D1E-97BB-0262F8AAF8DA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Supported the operationalization of the LSF in concluding the inaugural repurchase agreement transaction with Citibank with a diversified basket of sovereign Eurobonds, including those issued by Angola, Egypt and Kenya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1829A-CB2F-4D88-AD91-0FABE676A1E8}" type="parTrans" cxnId="{6DA70F0F-8171-4E81-A7D3-374C18CA685E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10875B-03A9-4CAC-B76A-8CE169870AB8}" type="sibTrans" cxnId="{6DA70F0F-8171-4E81-A7D3-374C18CA685E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F36C37-2636-43FE-BE10-90341FEB47C0}">
      <dgm:prSet phldrT="[Text]" custT="1"/>
      <dgm:spPr/>
      <dgm:t>
        <a:bodyPr/>
        <a:lstStyle/>
        <a:p>
          <a:pPr>
            <a:buNone/>
          </a:pPr>
          <a:r>
            <a:rPr lang="en-GB" sz="1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990 (LIV): </a:t>
          </a:r>
        </a:p>
        <a:p>
          <a:pPr>
            <a:buNone/>
          </a:pPr>
          <a:r>
            <a:rPr lang="en-GB" sz="1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Curbing illicit financial flows and recovery of lost assets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0D18A3-767B-47B6-8544-2F16BD1D27E3}" type="parTrans" cxnId="{227D4ECB-F144-4D1B-90A0-785696E698BF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8E9088-A3E5-4F67-8C35-476732B37B97}" type="sibTrans" cxnId="{227D4ECB-F144-4D1B-90A0-785696E698BF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C580AD-D43C-44F6-A770-38B76F91FD6B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sz="1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Two ECA policy actions informed the report of the Secretary-General to the General Assembly entitled “International coordination and cooperation to combat illicit financial flows” (A/77/304) of August 2022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572A77-3540-4E97-BA54-06CC06C58A77}" type="parTrans" cxnId="{CDB71048-AE0C-4AFF-9328-9391680D298E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AD94F0-DA77-4166-BBD4-1F10CAC55494}" type="sibTrans" cxnId="{CDB71048-AE0C-4AFF-9328-9391680D298E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5F129C-3F95-45D4-803A-D37B3ADA2C20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sz="1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Conducted pilot studies in 12 MS on the globally agreed methodologies for measuring IFF related to tax abuses .</a:t>
          </a:r>
        </a:p>
        <a:p>
          <a:pPr>
            <a:buFont typeface="Arial" panose="020B0604020202020204" pitchFamily="34" charset="0"/>
            <a:buChar char="•"/>
          </a:pPr>
          <a:r>
            <a: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Produced preliminary statistical estimates of IFF and suggestions on the required inter-institutional structures to tackle the flows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2FC89AD-8EF1-4DF3-BA11-5F9DF402E7DB}" type="parTrans" cxnId="{901D57A1-0D93-4A37-AA28-7B3918351D73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2C6EBE-7816-483B-A208-3264B0E322F1}" type="sibTrans" cxnId="{901D57A1-0D93-4A37-AA28-7B3918351D73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86066D-203D-46B3-93B7-557197E75039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Supported capacity-building and facilitated peer learning exchange in the implementation of excise tax stamps, improved tax regulation and other DRM issues in 4 MS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943068-DE03-46E2-B8BF-6B7E5E967B74}" type="parTrans" cxnId="{88FFA194-4BE9-468D-8130-C36BCA6ABE39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D8EF2C-9139-4CF1-8DDE-127344B553E1}" type="sibTrans" cxnId="{88FFA194-4BE9-468D-8130-C36BCA6ABE39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CA5146-279E-422A-BD64-3381D32831A3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Contributed to the launch of the sustainable debt coalition initiative at the COP27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A64EA3-996B-4AAC-8BD0-F6E517DFA863}" type="parTrans" cxnId="{6868AB93-2FBB-422F-8BA7-54EDC87F811D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E1F671-BE7B-4153-912F-30878FC088D3}" type="sibTrans" cxnId="{6868AB93-2FBB-422F-8BA7-54EDC87F811D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5E61A6-FF5A-4B13-A538-B8B6FE24D54D}" type="pres">
      <dgm:prSet presAssocID="{9F5E8B6F-E4DD-4251-A1D7-45E7122ADF5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4EE2DAA-844A-45F2-A3CC-8FBA6BBC6EE7}" type="pres">
      <dgm:prSet presAssocID="{9A7AB69C-566B-4319-9407-257EB3381472}" presName="root" presStyleCnt="0"/>
      <dgm:spPr/>
    </dgm:pt>
    <dgm:pt modelId="{B4F998F8-3637-405A-A2A4-1233261170CE}" type="pres">
      <dgm:prSet presAssocID="{9A7AB69C-566B-4319-9407-257EB3381472}" presName="rootComposite" presStyleCnt="0"/>
      <dgm:spPr/>
    </dgm:pt>
    <dgm:pt modelId="{72B387BD-8838-4F52-A508-7CA6B9E83C17}" type="pres">
      <dgm:prSet presAssocID="{9A7AB69C-566B-4319-9407-257EB3381472}" presName="rootText" presStyleLbl="node1" presStyleIdx="0" presStyleCnt="2" custScaleX="136595"/>
      <dgm:spPr/>
    </dgm:pt>
    <dgm:pt modelId="{94BE27B9-66B7-4576-B370-D0C8E39AF7B7}" type="pres">
      <dgm:prSet presAssocID="{9A7AB69C-566B-4319-9407-257EB3381472}" presName="rootConnector" presStyleLbl="node1" presStyleIdx="0" presStyleCnt="2"/>
      <dgm:spPr/>
    </dgm:pt>
    <dgm:pt modelId="{11BE91BE-D385-4D50-ACDC-58AE6B430BF0}" type="pres">
      <dgm:prSet presAssocID="{9A7AB69C-566B-4319-9407-257EB3381472}" presName="childShape" presStyleCnt="0"/>
      <dgm:spPr/>
    </dgm:pt>
    <dgm:pt modelId="{D3FFEE39-E3A9-4139-8B20-A7F4FA7E65B4}" type="pres">
      <dgm:prSet presAssocID="{105B438B-76D7-48D6-89AA-B839C14C44AB}" presName="Name13" presStyleLbl="parChTrans1D2" presStyleIdx="0" presStyleCnt="6"/>
      <dgm:spPr/>
    </dgm:pt>
    <dgm:pt modelId="{E69F86BF-02BB-4F8D-AC85-0E1D8F51CFE2}" type="pres">
      <dgm:prSet presAssocID="{85C0B4E0-856A-44EB-9D39-2077F87588D4}" presName="childText" presStyleLbl="bgAcc1" presStyleIdx="0" presStyleCnt="6" custScaleX="158130">
        <dgm:presLayoutVars>
          <dgm:bulletEnabled val="1"/>
        </dgm:presLayoutVars>
      </dgm:prSet>
      <dgm:spPr/>
    </dgm:pt>
    <dgm:pt modelId="{0F2283D5-C284-43A0-8764-5737F6FE27F9}" type="pres">
      <dgm:prSet presAssocID="{D651829A-CB2F-4D88-AD91-0FABE676A1E8}" presName="Name13" presStyleLbl="parChTrans1D2" presStyleIdx="1" presStyleCnt="6"/>
      <dgm:spPr/>
    </dgm:pt>
    <dgm:pt modelId="{0C38B2FF-B01F-4A6F-9068-8DD050D98A7F}" type="pres">
      <dgm:prSet presAssocID="{700F19D8-E2F7-4D1E-97BB-0262F8AAF8DA}" presName="childText" presStyleLbl="bgAcc1" presStyleIdx="1" presStyleCnt="6" custScaleX="185396">
        <dgm:presLayoutVars>
          <dgm:bulletEnabled val="1"/>
        </dgm:presLayoutVars>
      </dgm:prSet>
      <dgm:spPr/>
    </dgm:pt>
    <dgm:pt modelId="{14A22469-0B49-4EDA-BF43-85BC4C1C3832}" type="pres">
      <dgm:prSet presAssocID="{E9A64EA3-996B-4AAC-8BD0-F6E517DFA863}" presName="Name13" presStyleLbl="parChTrans1D2" presStyleIdx="2" presStyleCnt="6"/>
      <dgm:spPr/>
    </dgm:pt>
    <dgm:pt modelId="{687D8333-4E98-473B-86EB-13BAE916CADD}" type="pres">
      <dgm:prSet presAssocID="{1CCA5146-279E-422A-BD64-3381D32831A3}" presName="childText" presStyleLbl="bgAcc1" presStyleIdx="2" presStyleCnt="6" custScaleX="161595">
        <dgm:presLayoutVars>
          <dgm:bulletEnabled val="1"/>
        </dgm:presLayoutVars>
      </dgm:prSet>
      <dgm:spPr/>
    </dgm:pt>
    <dgm:pt modelId="{6876D297-FBF8-41BC-8937-F6A96ADB69E4}" type="pres">
      <dgm:prSet presAssocID="{C9F36C37-2636-43FE-BE10-90341FEB47C0}" presName="root" presStyleCnt="0"/>
      <dgm:spPr/>
    </dgm:pt>
    <dgm:pt modelId="{96FD088B-8658-46C8-9B91-F4200E4047DB}" type="pres">
      <dgm:prSet presAssocID="{C9F36C37-2636-43FE-BE10-90341FEB47C0}" presName="rootComposite" presStyleCnt="0"/>
      <dgm:spPr/>
    </dgm:pt>
    <dgm:pt modelId="{DCFAD0B1-BADB-4312-B399-035242C3AE4E}" type="pres">
      <dgm:prSet presAssocID="{C9F36C37-2636-43FE-BE10-90341FEB47C0}" presName="rootText" presStyleLbl="node1" presStyleIdx="1" presStyleCnt="2" custScaleX="125735"/>
      <dgm:spPr/>
    </dgm:pt>
    <dgm:pt modelId="{EA1702D2-7B85-41A5-AEBA-23CB75C334F8}" type="pres">
      <dgm:prSet presAssocID="{C9F36C37-2636-43FE-BE10-90341FEB47C0}" presName="rootConnector" presStyleLbl="node1" presStyleIdx="1" presStyleCnt="2"/>
      <dgm:spPr/>
    </dgm:pt>
    <dgm:pt modelId="{F7FF12C0-B615-4EE9-B02C-EDB69605E587}" type="pres">
      <dgm:prSet presAssocID="{C9F36C37-2636-43FE-BE10-90341FEB47C0}" presName="childShape" presStyleCnt="0"/>
      <dgm:spPr/>
    </dgm:pt>
    <dgm:pt modelId="{3090EB93-E147-4185-9849-3FBAA1415CC9}" type="pres">
      <dgm:prSet presAssocID="{0F572A77-3540-4E97-BA54-06CC06C58A77}" presName="Name13" presStyleLbl="parChTrans1D2" presStyleIdx="3" presStyleCnt="6"/>
      <dgm:spPr/>
    </dgm:pt>
    <dgm:pt modelId="{096AACEE-BA89-43FA-A825-3E4A237E93F3}" type="pres">
      <dgm:prSet presAssocID="{04C580AD-D43C-44F6-A770-38B76F91FD6B}" presName="childText" presStyleLbl="bgAcc1" presStyleIdx="3" presStyleCnt="6" custScaleX="225277">
        <dgm:presLayoutVars>
          <dgm:bulletEnabled val="1"/>
        </dgm:presLayoutVars>
      </dgm:prSet>
      <dgm:spPr/>
    </dgm:pt>
    <dgm:pt modelId="{694D2377-505B-422D-86E5-C4D5C9CF12BA}" type="pres">
      <dgm:prSet presAssocID="{52FC89AD-8EF1-4DF3-BA11-5F9DF402E7DB}" presName="Name13" presStyleLbl="parChTrans1D2" presStyleIdx="4" presStyleCnt="6"/>
      <dgm:spPr/>
    </dgm:pt>
    <dgm:pt modelId="{1D7E45A6-73C1-41F0-BFF0-82CF2571A3A9}" type="pres">
      <dgm:prSet presAssocID="{FD5F129C-3F95-45D4-803A-D37B3ADA2C20}" presName="childText" presStyleLbl="bgAcc1" presStyleIdx="4" presStyleCnt="6" custScaleX="264148" custScaleY="112539">
        <dgm:presLayoutVars>
          <dgm:bulletEnabled val="1"/>
        </dgm:presLayoutVars>
      </dgm:prSet>
      <dgm:spPr/>
    </dgm:pt>
    <dgm:pt modelId="{C375EB7D-2510-48B9-8165-D6B9AA530FD2}" type="pres">
      <dgm:prSet presAssocID="{17943068-DE03-46E2-B8BF-6B7E5E967B74}" presName="Name13" presStyleLbl="parChTrans1D2" presStyleIdx="5" presStyleCnt="6"/>
      <dgm:spPr/>
    </dgm:pt>
    <dgm:pt modelId="{B4B6B42A-8121-4619-A72D-EDF6779D1B92}" type="pres">
      <dgm:prSet presAssocID="{6A86066D-203D-46B3-93B7-557197E75039}" presName="childText" presStyleLbl="bgAcc1" presStyleIdx="5" presStyleCnt="6" custScaleX="249612">
        <dgm:presLayoutVars>
          <dgm:bulletEnabled val="1"/>
        </dgm:presLayoutVars>
      </dgm:prSet>
      <dgm:spPr/>
    </dgm:pt>
  </dgm:ptLst>
  <dgm:cxnLst>
    <dgm:cxn modelId="{BF77CA07-D191-4FC0-8984-42EF13BC882E}" type="presOf" srcId="{C9F36C37-2636-43FE-BE10-90341FEB47C0}" destId="{EA1702D2-7B85-41A5-AEBA-23CB75C334F8}" srcOrd="1" destOrd="0" presId="urn:microsoft.com/office/officeart/2005/8/layout/hierarchy3"/>
    <dgm:cxn modelId="{6DA70F0F-8171-4E81-A7D3-374C18CA685E}" srcId="{9A7AB69C-566B-4319-9407-257EB3381472}" destId="{700F19D8-E2F7-4D1E-97BB-0262F8AAF8DA}" srcOrd="1" destOrd="0" parTransId="{D651829A-CB2F-4D88-AD91-0FABE676A1E8}" sibTransId="{CD10875B-03A9-4CAC-B76A-8CE169870AB8}"/>
    <dgm:cxn modelId="{11EF1A20-14DB-4283-9A94-A6E4279F1DC5}" type="presOf" srcId="{52FC89AD-8EF1-4DF3-BA11-5F9DF402E7DB}" destId="{694D2377-505B-422D-86E5-C4D5C9CF12BA}" srcOrd="0" destOrd="0" presId="urn:microsoft.com/office/officeart/2005/8/layout/hierarchy3"/>
    <dgm:cxn modelId="{4A46E921-2B56-464A-9920-82E5D9D84AFB}" srcId="{9A7AB69C-566B-4319-9407-257EB3381472}" destId="{85C0B4E0-856A-44EB-9D39-2077F87588D4}" srcOrd="0" destOrd="0" parTransId="{105B438B-76D7-48D6-89AA-B839C14C44AB}" sibTransId="{EBE4337D-2C6A-4B48-A713-C298B71001BC}"/>
    <dgm:cxn modelId="{42930B22-7251-49DA-BFBA-1728B15A0B38}" type="presOf" srcId="{9A7AB69C-566B-4319-9407-257EB3381472}" destId="{94BE27B9-66B7-4576-B370-D0C8E39AF7B7}" srcOrd="1" destOrd="0" presId="urn:microsoft.com/office/officeart/2005/8/layout/hierarchy3"/>
    <dgm:cxn modelId="{CC2AA932-A208-4DDE-B10F-0D5DA513C834}" type="presOf" srcId="{D651829A-CB2F-4D88-AD91-0FABE676A1E8}" destId="{0F2283D5-C284-43A0-8764-5737F6FE27F9}" srcOrd="0" destOrd="0" presId="urn:microsoft.com/office/officeart/2005/8/layout/hierarchy3"/>
    <dgm:cxn modelId="{1935CC33-BBE1-4704-83B7-F58EEEB71C46}" type="presOf" srcId="{FD5F129C-3F95-45D4-803A-D37B3ADA2C20}" destId="{1D7E45A6-73C1-41F0-BFF0-82CF2571A3A9}" srcOrd="0" destOrd="0" presId="urn:microsoft.com/office/officeart/2005/8/layout/hierarchy3"/>
    <dgm:cxn modelId="{B2F50B39-BAFD-4159-838E-32496B73F96D}" type="presOf" srcId="{105B438B-76D7-48D6-89AA-B839C14C44AB}" destId="{D3FFEE39-E3A9-4139-8B20-A7F4FA7E65B4}" srcOrd="0" destOrd="0" presId="urn:microsoft.com/office/officeart/2005/8/layout/hierarchy3"/>
    <dgm:cxn modelId="{E213923B-A104-44BD-B71F-8586DD5B5420}" type="presOf" srcId="{0F572A77-3540-4E97-BA54-06CC06C58A77}" destId="{3090EB93-E147-4185-9849-3FBAA1415CC9}" srcOrd="0" destOrd="0" presId="urn:microsoft.com/office/officeart/2005/8/layout/hierarchy3"/>
    <dgm:cxn modelId="{CDB71048-AE0C-4AFF-9328-9391680D298E}" srcId="{C9F36C37-2636-43FE-BE10-90341FEB47C0}" destId="{04C580AD-D43C-44F6-A770-38B76F91FD6B}" srcOrd="0" destOrd="0" parTransId="{0F572A77-3540-4E97-BA54-06CC06C58A77}" sibTransId="{1BAD94F0-DA77-4166-BBD4-1F10CAC55494}"/>
    <dgm:cxn modelId="{FEFB6B4E-EC53-450B-8088-A86E48039020}" type="presOf" srcId="{1CCA5146-279E-422A-BD64-3381D32831A3}" destId="{687D8333-4E98-473B-86EB-13BAE916CADD}" srcOrd="0" destOrd="0" presId="urn:microsoft.com/office/officeart/2005/8/layout/hierarchy3"/>
    <dgm:cxn modelId="{892BAB72-0CB2-481D-B26F-355F8B861329}" type="presOf" srcId="{E9A64EA3-996B-4AAC-8BD0-F6E517DFA863}" destId="{14A22469-0B49-4EDA-BF43-85BC4C1C3832}" srcOrd="0" destOrd="0" presId="urn:microsoft.com/office/officeart/2005/8/layout/hierarchy3"/>
    <dgm:cxn modelId="{7CE53D7D-420E-4BC3-B5F2-22AD9B03506A}" type="presOf" srcId="{6A86066D-203D-46B3-93B7-557197E75039}" destId="{B4B6B42A-8121-4619-A72D-EDF6779D1B92}" srcOrd="0" destOrd="0" presId="urn:microsoft.com/office/officeart/2005/8/layout/hierarchy3"/>
    <dgm:cxn modelId="{42B47780-E7EA-4C01-8F52-A46C6922B348}" type="presOf" srcId="{700F19D8-E2F7-4D1E-97BB-0262F8AAF8DA}" destId="{0C38B2FF-B01F-4A6F-9068-8DD050D98A7F}" srcOrd="0" destOrd="0" presId="urn:microsoft.com/office/officeart/2005/8/layout/hierarchy3"/>
    <dgm:cxn modelId="{BDA02985-8A33-49D7-BAA6-467964DD1CCF}" type="presOf" srcId="{85C0B4E0-856A-44EB-9D39-2077F87588D4}" destId="{E69F86BF-02BB-4F8D-AC85-0E1D8F51CFE2}" srcOrd="0" destOrd="0" presId="urn:microsoft.com/office/officeart/2005/8/layout/hierarchy3"/>
    <dgm:cxn modelId="{B6988986-EF56-445E-9D1E-650B17CFB06A}" type="presOf" srcId="{9A7AB69C-566B-4319-9407-257EB3381472}" destId="{72B387BD-8838-4F52-A508-7CA6B9E83C17}" srcOrd="0" destOrd="0" presId="urn:microsoft.com/office/officeart/2005/8/layout/hierarchy3"/>
    <dgm:cxn modelId="{AFC70187-607C-4FF9-B6CF-2C733F6D65E1}" type="presOf" srcId="{C9F36C37-2636-43FE-BE10-90341FEB47C0}" destId="{DCFAD0B1-BADB-4312-B399-035242C3AE4E}" srcOrd="0" destOrd="0" presId="urn:microsoft.com/office/officeart/2005/8/layout/hierarchy3"/>
    <dgm:cxn modelId="{30011F8A-1C3C-4311-8E93-33733C99B0CE}" type="presOf" srcId="{17943068-DE03-46E2-B8BF-6B7E5E967B74}" destId="{C375EB7D-2510-48B9-8165-D6B9AA530FD2}" srcOrd="0" destOrd="0" presId="urn:microsoft.com/office/officeart/2005/8/layout/hierarchy3"/>
    <dgm:cxn modelId="{6868AB93-2FBB-422F-8BA7-54EDC87F811D}" srcId="{9A7AB69C-566B-4319-9407-257EB3381472}" destId="{1CCA5146-279E-422A-BD64-3381D32831A3}" srcOrd="2" destOrd="0" parTransId="{E9A64EA3-996B-4AAC-8BD0-F6E517DFA863}" sibTransId="{8EE1F671-BE7B-4153-912F-30878FC088D3}"/>
    <dgm:cxn modelId="{88FFA194-4BE9-468D-8130-C36BCA6ABE39}" srcId="{C9F36C37-2636-43FE-BE10-90341FEB47C0}" destId="{6A86066D-203D-46B3-93B7-557197E75039}" srcOrd="2" destOrd="0" parTransId="{17943068-DE03-46E2-B8BF-6B7E5E967B74}" sibTransId="{5DD8EF2C-9139-4CF1-8DDE-127344B553E1}"/>
    <dgm:cxn modelId="{901D57A1-0D93-4A37-AA28-7B3918351D73}" srcId="{C9F36C37-2636-43FE-BE10-90341FEB47C0}" destId="{FD5F129C-3F95-45D4-803A-D37B3ADA2C20}" srcOrd="1" destOrd="0" parTransId="{52FC89AD-8EF1-4DF3-BA11-5F9DF402E7DB}" sibTransId="{5F2C6EBE-7816-483B-A208-3264B0E322F1}"/>
    <dgm:cxn modelId="{CCE93EA8-60A6-475A-8406-2764D82B45C4}" srcId="{9F5E8B6F-E4DD-4251-A1D7-45E7122ADF5C}" destId="{9A7AB69C-566B-4319-9407-257EB3381472}" srcOrd="0" destOrd="0" parTransId="{77CEDC2B-684F-4870-A24C-54DB4D860538}" sibTransId="{3AE9C1C4-310F-42A8-8429-4A89823C3437}"/>
    <dgm:cxn modelId="{227D4ECB-F144-4D1B-90A0-785696E698BF}" srcId="{9F5E8B6F-E4DD-4251-A1D7-45E7122ADF5C}" destId="{C9F36C37-2636-43FE-BE10-90341FEB47C0}" srcOrd="1" destOrd="0" parTransId="{D30D18A3-767B-47B6-8544-2F16BD1D27E3}" sibTransId="{5D8E9088-A3E5-4F67-8C35-476732B37B97}"/>
    <dgm:cxn modelId="{1B1206D2-EE51-4A5F-9338-BD1C6193F62D}" type="presOf" srcId="{04C580AD-D43C-44F6-A770-38B76F91FD6B}" destId="{096AACEE-BA89-43FA-A825-3E4A237E93F3}" srcOrd="0" destOrd="0" presId="urn:microsoft.com/office/officeart/2005/8/layout/hierarchy3"/>
    <dgm:cxn modelId="{4B0C34F6-DF15-42A2-BFF0-E09489BDE572}" type="presOf" srcId="{9F5E8B6F-E4DD-4251-A1D7-45E7122ADF5C}" destId="{B95E61A6-FF5A-4B13-A538-B8B6FE24D54D}" srcOrd="0" destOrd="0" presId="urn:microsoft.com/office/officeart/2005/8/layout/hierarchy3"/>
    <dgm:cxn modelId="{C020455A-D2CA-4E39-A4EF-F648314A6AA2}" type="presParOf" srcId="{B95E61A6-FF5A-4B13-A538-B8B6FE24D54D}" destId="{D4EE2DAA-844A-45F2-A3CC-8FBA6BBC6EE7}" srcOrd="0" destOrd="0" presId="urn:microsoft.com/office/officeart/2005/8/layout/hierarchy3"/>
    <dgm:cxn modelId="{BAB2B4D4-7282-443F-A463-2A76C8A846D9}" type="presParOf" srcId="{D4EE2DAA-844A-45F2-A3CC-8FBA6BBC6EE7}" destId="{B4F998F8-3637-405A-A2A4-1233261170CE}" srcOrd="0" destOrd="0" presId="urn:microsoft.com/office/officeart/2005/8/layout/hierarchy3"/>
    <dgm:cxn modelId="{1BE620A0-E746-4E30-894D-C66DB8D81EF7}" type="presParOf" srcId="{B4F998F8-3637-405A-A2A4-1233261170CE}" destId="{72B387BD-8838-4F52-A508-7CA6B9E83C17}" srcOrd="0" destOrd="0" presId="urn:microsoft.com/office/officeart/2005/8/layout/hierarchy3"/>
    <dgm:cxn modelId="{CD9456AD-1CED-4AAD-8D3A-0328D99F8B24}" type="presParOf" srcId="{B4F998F8-3637-405A-A2A4-1233261170CE}" destId="{94BE27B9-66B7-4576-B370-D0C8E39AF7B7}" srcOrd="1" destOrd="0" presId="urn:microsoft.com/office/officeart/2005/8/layout/hierarchy3"/>
    <dgm:cxn modelId="{EF197CB7-9617-48AD-BCDC-8FD74C25DA71}" type="presParOf" srcId="{D4EE2DAA-844A-45F2-A3CC-8FBA6BBC6EE7}" destId="{11BE91BE-D385-4D50-ACDC-58AE6B430BF0}" srcOrd="1" destOrd="0" presId="urn:microsoft.com/office/officeart/2005/8/layout/hierarchy3"/>
    <dgm:cxn modelId="{9DC18B81-D525-4F9F-A0FC-7AB11CB7B7F7}" type="presParOf" srcId="{11BE91BE-D385-4D50-ACDC-58AE6B430BF0}" destId="{D3FFEE39-E3A9-4139-8B20-A7F4FA7E65B4}" srcOrd="0" destOrd="0" presId="urn:microsoft.com/office/officeart/2005/8/layout/hierarchy3"/>
    <dgm:cxn modelId="{E78315D9-BE6E-4D6E-9E5B-966572706486}" type="presParOf" srcId="{11BE91BE-D385-4D50-ACDC-58AE6B430BF0}" destId="{E69F86BF-02BB-4F8D-AC85-0E1D8F51CFE2}" srcOrd="1" destOrd="0" presId="urn:microsoft.com/office/officeart/2005/8/layout/hierarchy3"/>
    <dgm:cxn modelId="{E5C9A3CF-4A16-4216-AB8E-121D205B8A2C}" type="presParOf" srcId="{11BE91BE-D385-4D50-ACDC-58AE6B430BF0}" destId="{0F2283D5-C284-43A0-8764-5737F6FE27F9}" srcOrd="2" destOrd="0" presId="urn:microsoft.com/office/officeart/2005/8/layout/hierarchy3"/>
    <dgm:cxn modelId="{C05467F2-10B7-47C7-854E-27B754ECB503}" type="presParOf" srcId="{11BE91BE-D385-4D50-ACDC-58AE6B430BF0}" destId="{0C38B2FF-B01F-4A6F-9068-8DD050D98A7F}" srcOrd="3" destOrd="0" presId="urn:microsoft.com/office/officeart/2005/8/layout/hierarchy3"/>
    <dgm:cxn modelId="{493B3336-820C-482F-8877-5A92FF9C9EE2}" type="presParOf" srcId="{11BE91BE-D385-4D50-ACDC-58AE6B430BF0}" destId="{14A22469-0B49-4EDA-BF43-85BC4C1C3832}" srcOrd="4" destOrd="0" presId="urn:microsoft.com/office/officeart/2005/8/layout/hierarchy3"/>
    <dgm:cxn modelId="{FFA2E6EF-AB91-44BD-8EC1-F846E8BAFFEF}" type="presParOf" srcId="{11BE91BE-D385-4D50-ACDC-58AE6B430BF0}" destId="{687D8333-4E98-473B-86EB-13BAE916CADD}" srcOrd="5" destOrd="0" presId="urn:microsoft.com/office/officeart/2005/8/layout/hierarchy3"/>
    <dgm:cxn modelId="{39865C32-4CC3-4613-8F53-13B3EDF24EF9}" type="presParOf" srcId="{B95E61A6-FF5A-4B13-A538-B8B6FE24D54D}" destId="{6876D297-FBF8-41BC-8937-F6A96ADB69E4}" srcOrd="1" destOrd="0" presId="urn:microsoft.com/office/officeart/2005/8/layout/hierarchy3"/>
    <dgm:cxn modelId="{D2051A71-B0C5-4618-AF8F-008C5F3A2C68}" type="presParOf" srcId="{6876D297-FBF8-41BC-8937-F6A96ADB69E4}" destId="{96FD088B-8658-46C8-9B91-F4200E4047DB}" srcOrd="0" destOrd="0" presId="urn:microsoft.com/office/officeart/2005/8/layout/hierarchy3"/>
    <dgm:cxn modelId="{804EAA9C-1203-4EFC-84D6-9559B23959E8}" type="presParOf" srcId="{96FD088B-8658-46C8-9B91-F4200E4047DB}" destId="{DCFAD0B1-BADB-4312-B399-035242C3AE4E}" srcOrd="0" destOrd="0" presId="urn:microsoft.com/office/officeart/2005/8/layout/hierarchy3"/>
    <dgm:cxn modelId="{A4830BFD-E634-4CA9-A642-EC188723B43A}" type="presParOf" srcId="{96FD088B-8658-46C8-9B91-F4200E4047DB}" destId="{EA1702D2-7B85-41A5-AEBA-23CB75C334F8}" srcOrd="1" destOrd="0" presId="urn:microsoft.com/office/officeart/2005/8/layout/hierarchy3"/>
    <dgm:cxn modelId="{64F31D4E-5497-485A-8805-E301999DBAB1}" type="presParOf" srcId="{6876D297-FBF8-41BC-8937-F6A96ADB69E4}" destId="{F7FF12C0-B615-4EE9-B02C-EDB69605E587}" srcOrd="1" destOrd="0" presId="urn:microsoft.com/office/officeart/2005/8/layout/hierarchy3"/>
    <dgm:cxn modelId="{C971D994-7AB5-4178-9FEA-349E7A4E4373}" type="presParOf" srcId="{F7FF12C0-B615-4EE9-B02C-EDB69605E587}" destId="{3090EB93-E147-4185-9849-3FBAA1415CC9}" srcOrd="0" destOrd="0" presId="urn:microsoft.com/office/officeart/2005/8/layout/hierarchy3"/>
    <dgm:cxn modelId="{BCBBD682-714A-4190-AC25-C4BF98E47AB1}" type="presParOf" srcId="{F7FF12C0-B615-4EE9-B02C-EDB69605E587}" destId="{096AACEE-BA89-43FA-A825-3E4A237E93F3}" srcOrd="1" destOrd="0" presId="urn:microsoft.com/office/officeart/2005/8/layout/hierarchy3"/>
    <dgm:cxn modelId="{161FDC57-815C-4584-996D-D11D9ABEDAC7}" type="presParOf" srcId="{F7FF12C0-B615-4EE9-B02C-EDB69605E587}" destId="{694D2377-505B-422D-86E5-C4D5C9CF12BA}" srcOrd="2" destOrd="0" presId="urn:microsoft.com/office/officeart/2005/8/layout/hierarchy3"/>
    <dgm:cxn modelId="{B1D4A034-CFC4-40AA-9786-7B6BB8CC381B}" type="presParOf" srcId="{F7FF12C0-B615-4EE9-B02C-EDB69605E587}" destId="{1D7E45A6-73C1-41F0-BFF0-82CF2571A3A9}" srcOrd="3" destOrd="0" presId="urn:microsoft.com/office/officeart/2005/8/layout/hierarchy3"/>
    <dgm:cxn modelId="{CD81A669-5F93-4CCF-9A63-205867AFD655}" type="presParOf" srcId="{F7FF12C0-B615-4EE9-B02C-EDB69605E587}" destId="{C375EB7D-2510-48B9-8165-D6B9AA530FD2}" srcOrd="4" destOrd="0" presId="urn:microsoft.com/office/officeart/2005/8/layout/hierarchy3"/>
    <dgm:cxn modelId="{17276A18-AA95-4F39-B5D3-442962E1694A}" type="presParOf" srcId="{F7FF12C0-B615-4EE9-B02C-EDB69605E587}" destId="{B4B6B42A-8121-4619-A72D-EDF6779D1B92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DA05B9B-3F23-49A1-9F55-14F4D15C49E1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618B1AD-AA98-4B72-A002-95A28067FAD3}">
      <dgm:prSet phldrT="[Text]"/>
      <dgm:spPr/>
      <dgm:t>
        <a:bodyPr/>
        <a:lstStyle/>
        <a:p>
          <a:pPr algn="l"/>
          <a:r>
            <a:rPr lang="en-GB" b="1" dirty="0"/>
            <a:t>989 (LIV): Carbon certification</a:t>
          </a:r>
          <a:endParaRPr lang="en-GB" dirty="0"/>
        </a:p>
      </dgm:t>
    </dgm:pt>
    <dgm:pt modelId="{FA175E53-2F8A-4C6B-B7E4-E18F0FAA7FAB}" type="parTrans" cxnId="{BCB25584-48E9-4B5B-8B6B-27A1D92F7CB8}">
      <dgm:prSet/>
      <dgm:spPr/>
      <dgm:t>
        <a:bodyPr/>
        <a:lstStyle/>
        <a:p>
          <a:pPr algn="just"/>
          <a:endParaRPr lang="en-GB"/>
        </a:p>
      </dgm:t>
    </dgm:pt>
    <dgm:pt modelId="{8F31E23C-D01B-42DE-8E3E-3002694D7131}" type="sibTrans" cxnId="{BCB25584-48E9-4B5B-8B6B-27A1D92F7CB8}">
      <dgm:prSet/>
      <dgm:spPr/>
      <dgm:t>
        <a:bodyPr/>
        <a:lstStyle/>
        <a:p>
          <a:pPr algn="just"/>
          <a:endParaRPr lang="en-GB"/>
        </a:p>
      </dgm:t>
    </dgm:pt>
    <dgm:pt modelId="{17F6DDC4-B596-4EBE-AAB8-C54F5E88D5A3}">
      <dgm:prSet phldrT="[Text]" custT="1"/>
      <dgm:spPr/>
      <dgm:t>
        <a:bodyPr/>
        <a:lstStyle/>
        <a:p>
          <a:pPr algn="just">
            <a:buFont typeface="Wingdings" panose="05000000000000000000" pitchFamily="2" charset="2"/>
            <a:buNone/>
          </a:pPr>
          <a:r>
            <a:rPr lang="en-US" sz="1700" dirty="0">
              <a:latin typeface="Arial" panose="020B0604020202020204" pitchFamily="34" charset="0"/>
              <a:cs typeface="Arial" panose="020B0604020202020204" pitchFamily="34" charset="0"/>
            </a:rPr>
            <a:t>Jointly (with the Congo Basin Climate Commission) produced a harmonized protocol and toolkits</a:t>
          </a:r>
          <a:endParaRPr lang="en-GB" sz="1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6686EDD-228D-4C72-A936-54B1F2723F95}" type="parTrans" cxnId="{9F92A552-304A-4B80-B797-E9B025AA86A7}">
      <dgm:prSet/>
      <dgm:spPr/>
      <dgm:t>
        <a:bodyPr/>
        <a:lstStyle/>
        <a:p>
          <a:pPr algn="just"/>
          <a:endParaRPr lang="en-GB"/>
        </a:p>
      </dgm:t>
    </dgm:pt>
    <dgm:pt modelId="{3E8C5D7D-952B-471C-A0B5-3CF2DD37201A}" type="sibTrans" cxnId="{9F92A552-304A-4B80-B797-E9B025AA86A7}">
      <dgm:prSet/>
      <dgm:spPr/>
      <dgm:t>
        <a:bodyPr/>
        <a:lstStyle/>
        <a:p>
          <a:pPr algn="just"/>
          <a:endParaRPr lang="en-GB"/>
        </a:p>
      </dgm:t>
    </dgm:pt>
    <dgm:pt modelId="{A40469CA-42DA-4B6D-B764-538BE23DDE7E}">
      <dgm:prSet phldrT="[Text]" custT="1"/>
      <dgm:spPr/>
      <dgm:t>
        <a:bodyPr/>
        <a:lstStyle/>
        <a:p>
          <a:pPr algn="just"/>
          <a:r>
            <a:rPr lang="en-US" sz="1700" dirty="0">
              <a:latin typeface="Arial" panose="020B0604020202020204" pitchFamily="34" charset="0"/>
              <a:cs typeface="Arial" panose="020B0604020202020204" pitchFamily="34" charset="0"/>
            </a:rPr>
            <a:t>Produced a regional, digital carbon registry for the 16 MS</a:t>
          </a:r>
          <a:endParaRPr lang="en-GB" sz="1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B505A0-C20E-4D3A-A5A3-54619E7674D0}" type="parTrans" cxnId="{2438E09A-FCBD-4563-ABAE-83BCA9D5C809}">
      <dgm:prSet/>
      <dgm:spPr/>
      <dgm:t>
        <a:bodyPr/>
        <a:lstStyle/>
        <a:p>
          <a:pPr algn="just"/>
          <a:endParaRPr lang="en-GB"/>
        </a:p>
      </dgm:t>
    </dgm:pt>
    <dgm:pt modelId="{AB40D230-8931-4B5A-AE81-33DD1789D17E}" type="sibTrans" cxnId="{2438E09A-FCBD-4563-ABAE-83BCA9D5C809}">
      <dgm:prSet/>
      <dgm:spPr/>
      <dgm:t>
        <a:bodyPr/>
        <a:lstStyle/>
        <a:p>
          <a:pPr algn="just"/>
          <a:endParaRPr lang="en-GB"/>
        </a:p>
      </dgm:t>
    </dgm:pt>
    <dgm:pt modelId="{94CF3B61-4BA5-4867-B4FD-0A3E157492FA}">
      <dgm:prSet phldrT="[Text]"/>
      <dgm:spPr/>
      <dgm:t>
        <a:bodyPr/>
        <a:lstStyle/>
        <a:p>
          <a:pPr algn="just"/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Developed and validated training materials on carbon market development, including policy design and implementation, and on carbon verification and certification for senior African government officials</a:t>
          </a:r>
        </a:p>
      </dgm:t>
    </dgm:pt>
    <dgm:pt modelId="{9F60720D-B607-474B-9758-DDC86634CB3A}" type="parTrans" cxnId="{39EAA2B0-8B8D-463B-B8DC-0DC9C5F9CCC9}">
      <dgm:prSet/>
      <dgm:spPr/>
      <dgm:t>
        <a:bodyPr/>
        <a:lstStyle/>
        <a:p>
          <a:pPr algn="just"/>
          <a:endParaRPr lang="en-GB"/>
        </a:p>
      </dgm:t>
    </dgm:pt>
    <dgm:pt modelId="{5A04C952-667D-41A2-A778-4748B265D36E}" type="sibTrans" cxnId="{39EAA2B0-8B8D-463B-B8DC-0DC9C5F9CCC9}">
      <dgm:prSet/>
      <dgm:spPr/>
      <dgm:t>
        <a:bodyPr/>
        <a:lstStyle/>
        <a:p>
          <a:pPr algn="just"/>
          <a:endParaRPr lang="en-GB"/>
        </a:p>
      </dgm:t>
    </dgm:pt>
    <dgm:pt modelId="{E38E1C0C-AEEF-4F95-9A4F-C8941D294363}">
      <dgm:prSet phldrT="[Text]"/>
      <dgm:spPr/>
      <dgm:t>
        <a:bodyPr/>
        <a:lstStyle/>
        <a:p>
          <a:pPr algn="just"/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On-going study on the mapping of carbon and forest certification processes and modelling and the related benefits to firms, investors and local communities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C247D3-7537-43DF-8E54-5946A4036B65}" type="parTrans" cxnId="{BC2C08FC-7DDF-4498-A128-6D014D994499}">
      <dgm:prSet/>
      <dgm:spPr/>
      <dgm:t>
        <a:bodyPr/>
        <a:lstStyle/>
        <a:p>
          <a:pPr algn="just"/>
          <a:endParaRPr lang="en-GB"/>
        </a:p>
      </dgm:t>
    </dgm:pt>
    <dgm:pt modelId="{BF690BE5-A4EA-4139-982B-D478C2256918}" type="sibTrans" cxnId="{BC2C08FC-7DDF-4498-A128-6D014D994499}">
      <dgm:prSet/>
      <dgm:spPr/>
      <dgm:t>
        <a:bodyPr/>
        <a:lstStyle/>
        <a:p>
          <a:pPr algn="just"/>
          <a:endParaRPr lang="en-GB"/>
        </a:p>
      </dgm:t>
    </dgm:pt>
    <dgm:pt modelId="{08F9FBC8-7CBB-45D9-A867-8D50BFA47F6E}">
      <dgm:prSet phldrT="[Text]"/>
      <dgm:spPr/>
      <dgm:t>
        <a:bodyPr/>
        <a:lstStyle/>
        <a:p>
          <a:pPr algn="just"/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Led an EGM on the development of carbon emissions reduction and offsetting projects and carbon certification for the member States of the Blue Fund for the Congo Basin</a:t>
          </a:r>
        </a:p>
      </dgm:t>
    </dgm:pt>
    <dgm:pt modelId="{763F8195-3678-4A66-A059-B1FDA02F8ECF}" type="parTrans" cxnId="{770E1A41-3F32-4392-B8CF-591F1285997D}">
      <dgm:prSet/>
      <dgm:spPr/>
      <dgm:t>
        <a:bodyPr/>
        <a:lstStyle/>
        <a:p>
          <a:pPr algn="just"/>
          <a:endParaRPr lang="en-GB"/>
        </a:p>
      </dgm:t>
    </dgm:pt>
    <dgm:pt modelId="{DC3101EA-CC2B-477E-9F1C-CD3CC316B109}" type="sibTrans" cxnId="{770E1A41-3F32-4392-B8CF-591F1285997D}">
      <dgm:prSet/>
      <dgm:spPr/>
      <dgm:t>
        <a:bodyPr/>
        <a:lstStyle/>
        <a:p>
          <a:pPr algn="just"/>
          <a:endParaRPr lang="en-GB"/>
        </a:p>
      </dgm:t>
    </dgm:pt>
    <dgm:pt modelId="{3C9B623D-1B61-4928-A322-1C652901DDA5}">
      <dgm:prSet/>
      <dgm:spPr/>
      <dgm:t>
        <a:bodyPr/>
        <a:lstStyle/>
        <a:p>
          <a:pPr algn="just"/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Conducted an assessment of carbon emissions reduction projects with high market potential for the 16 MS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BA99C-E489-40AB-B8B8-F3E1DC1428E8}" type="parTrans" cxnId="{FF7117F4-510B-416F-9AF1-09FCE877B671}">
      <dgm:prSet/>
      <dgm:spPr/>
      <dgm:t>
        <a:bodyPr/>
        <a:lstStyle/>
        <a:p>
          <a:pPr algn="just"/>
          <a:endParaRPr lang="en-GB"/>
        </a:p>
      </dgm:t>
    </dgm:pt>
    <dgm:pt modelId="{F4A5643A-8C23-429D-95AE-EB120B43E511}" type="sibTrans" cxnId="{FF7117F4-510B-416F-9AF1-09FCE877B671}">
      <dgm:prSet/>
      <dgm:spPr/>
      <dgm:t>
        <a:bodyPr/>
        <a:lstStyle/>
        <a:p>
          <a:pPr algn="just"/>
          <a:endParaRPr lang="en-GB"/>
        </a:p>
      </dgm:t>
    </dgm:pt>
    <dgm:pt modelId="{9E884095-3060-4ACA-8A41-FD94E53BE378}" type="pres">
      <dgm:prSet presAssocID="{ADA05B9B-3F23-49A1-9F55-14F4D15C49E1}" presName="vert0" presStyleCnt="0">
        <dgm:presLayoutVars>
          <dgm:dir/>
          <dgm:animOne val="branch"/>
          <dgm:animLvl val="lvl"/>
        </dgm:presLayoutVars>
      </dgm:prSet>
      <dgm:spPr/>
    </dgm:pt>
    <dgm:pt modelId="{4425E876-DFCF-42FC-8A5C-C45B8F977574}" type="pres">
      <dgm:prSet presAssocID="{A618B1AD-AA98-4B72-A002-95A28067FAD3}" presName="thickLine" presStyleLbl="alignNode1" presStyleIdx="0" presStyleCnt="1"/>
      <dgm:spPr/>
    </dgm:pt>
    <dgm:pt modelId="{D0573AF6-D943-4DDA-A018-E638483BB148}" type="pres">
      <dgm:prSet presAssocID="{A618B1AD-AA98-4B72-A002-95A28067FAD3}" presName="horz1" presStyleCnt="0"/>
      <dgm:spPr/>
    </dgm:pt>
    <dgm:pt modelId="{C24B85CD-046C-4976-BE0B-51BFF9D76DC4}" type="pres">
      <dgm:prSet presAssocID="{A618B1AD-AA98-4B72-A002-95A28067FAD3}" presName="tx1" presStyleLbl="revTx" presStyleIdx="0" presStyleCnt="7"/>
      <dgm:spPr/>
    </dgm:pt>
    <dgm:pt modelId="{5981E80A-7874-4999-A9D2-4F5EF57E393B}" type="pres">
      <dgm:prSet presAssocID="{A618B1AD-AA98-4B72-A002-95A28067FAD3}" presName="vert1" presStyleCnt="0"/>
      <dgm:spPr/>
    </dgm:pt>
    <dgm:pt modelId="{6A3109DD-2A2A-4DB6-B771-5EE053B0DF3A}" type="pres">
      <dgm:prSet presAssocID="{17F6DDC4-B596-4EBE-AAB8-C54F5E88D5A3}" presName="vertSpace2a" presStyleCnt="0"/>
      <dgm:spPr/>
    </dgm:pt>
    <dgm:pt modelId="{A54F94E6-34F5-48D4-939D-297E3E5EA0D8}" type="pres">
      <dgm:prSet presAssocID="{17F6DDC4-B596-4EBE-AAB8-C54F5E88D5A3}" presName="horz2" presStyleCnt="0"/>
      <dgm:spPr/>
    </dgm:pt>
    <dgm:pt modelId="{0D9053B7-841C-44D4-A45A-ADBA7F5266E9}" type="pres">
      <dgm:prSet presAssocID="{17F6DDC4-B596-4EBE-AAB8-C54F5E88D5A3}" presName="horzSpace2" presStyleCnt="0"/>
      <dgm:spPr/>
    </dgm:pt>
    <dgm:pt modelId="{99C68692-AC1D-47C4-99D9-5A616F48F003}" type="pres">
      <dgm:prSet presAssocID="{17F6DDC4-B596-4EBE-AAB8-C54F5E88D5A3}" presName="tx2" presStyleLbl="revTx" presStyleIdx="1" presStyleCnt="7"/>
      <dgm:spPr/>
    </dgm:pt>
    <dgm:pt modelId="{2A7157CA-FD5E-49F0-A16E-E8A5785FEE83}" type="pres">
      <dgm:prSet presAssocID="{17F6DDC4-B596-4EBE-AAB8-C54F5E88D5A3}" presName="vert2" presStyleCnt="0"/>
      <dgm:spPr/>
    </dgm:pt>
    <dgm:pt modelId="{94810A85-E5B1-4A26-B076-E6F9A9EA14CD}" type="pres">
      <dgm:prSet presAssocID="{17F6DDC4-B596-4EBE-AAB8-C54F5E88D5A3}" presName="thinLine2b" presStyleLbl="callout" presStyleIdx="0" presStyleCnt="6"/>
      <dgm:spPr/>
    </dgm:pt>
    <dgm:pt modelId="{07E78F61-13CB-45CD-B2E3-0205BE3B0D87}" type="pres">
      <dgm:prSet presAssocID="{17F6DDC4-B596-4EBE-AAB8-C54F5E88D5A3}" presName="vertSpace2b" presStyleCnt="0"/>
      <dgm:spPr/>
    </dgm:pt>
    <dgm:pt modelId="{071F636C-20D2-4992-9ECF-B28CE6E8303B}" type="pres">
      <dgm:prSet presAssocID="{A40469CA-42DA-4B6D-B764-538BE23DDE7E}" presName="horz2" presStyleCnt="0"/>
      <dgm:spPr/>
    </dgm:pt>
    <dgm:pt modelId="{B880D14D-8408-49B1-BC44-CA6EBF5325CD}" type="pres">
      <dgm:prSet presAssocID="{A40469CA-42DA-4B6D-B764-538BE23DDE7E}" presName="horzSpace2" presStyleCnt="0"/>
      <dgm:spPr/>
    </dgm:pt>
    <dgm:pt modelId="{899372DB-E959-4CBB-A913-6D1B35D35A82}" type="pres">
      <dgm:prSet presAssocID="{A40469CA-42DA-4B6D-B764-538BE23DDE7E}" presName="tx2" presStyleLbl="revTx" presStyleIdx="2" presStyleCnt="7"/>
      <dgm:spPr/>
    </dgm:pt>
    <dgm:pt modelId="{1E2E6AEB-7F0A-4A25-B2DB-CD7264BABB4B}" type="pres">
      <dgm:prSet presAssocID="{A40469CA-42DA-4B6D-B764-538BE23DDE7E}" presName="vert2" presStyleCnt="0"/>
      <dgm:spPr/>
    </dgm:pt>
    <dgm:pt modelId="{FB3206D4-59C6-4458-A3BF-807A3C11397F}" type="pres">
      <dgm:prSet presAssocID="{A40469CA-42DA-4B6D-B764-538BE23DDE7E}" presName="thinLine2b" presStyleLbl="callout" presStyleIdx="1" presStyleCnt="6"/>
      <dgm:spPr/>
    </dgm:pt>
    <dgm:pt modelId="{9DCA0D2E-A3E1-4827-9B03-0B7EC33B9A8E}" type="pres">
      <dgm:prSet presAssocID="{A40469CA-42DA-4B6D-B764-538BE23DDE7E}" presName="vertSpace2b" presStyleCnt="0"/>
      <dgm:spPr/>
    </dgm:pt>
    <dgm:pt modelId="{FC67D85B-0757-4691-B5E8-BDB4EC07F226}" type="pres">
      <dgm:prSet presAssocID="{94CF3B61-4BA5-4867-B4FD-0A3E157492FA}" presName="horz2" presStyleCnt="0"/>
      <dgm:spPr/>
    </dgm:pt>
    <dgm:pt modelId="{67D1D272-4731-4AE4-B01F-C8EDE01B39E2}" type="pres">
      <dgm:prSet presAssocID="{94CF3B61-4BA5-4867-B4FD-0A3E157492FA}" presName="horzSpace2" presStyleCnt="0"/>
      <dgm:spPr/>
    </dgm:pt>
    <dgm:pt modelId="{AA59A457-D175-498F-A700-7AE5A76D428F}" type="pres">
      <dgm:prSet presAssocID="{94CF3B61-4BA5-4867-B4FD-0A3E157492FA}" presName="tx2" presStyleLbl="revTx" presStyleIdx="3" presStyleCnt="7"/>
      <dgm:spPr/>
    </dgm:pt>
    <dgm:pt modelId="{2457CA8E-CD67-4637-9FB0-FD116F4E125B}" type="pres">
      <dgm:prSet presAssocID="{94CF3B61-4BA5-4867-B4FD-0A3E157492FA}" presName="vert2" presStyleCnt="0"/>
      <dgm:spPr/>
    </dgm:pt>
    <dgm:pt modelId="{16CCF7DA-772D-4076-91CB-E7CBE2AFAB37}" type="pres">
      <dgm:prSet presAssocID="{94CF3B61-4BA5-4867-B4FD-0A3E157492FA}" presName="thinLine2b" presStyleLbl="callout" presStyleIdx="2" presStyleCnt="6"/>
      <dgm:spPr/>
    </dgm:pt>
    <dgm:pt modelId="{A4FF0616-2DBF-4375-8033-E5173FA0C639}" type="pres">
      <dgm:prSet presAssocID="{94CF3B61-4BA5-4867-B4FD-0A3E157492FA}" presName="vertSpace2b" presStyleCnt="0"/>
      <dgm:spPr/>
    </dgm:pt>
    <dgm:pt modelId="{296A05B1-742C-4A20-8504-A7CEC5111B54}" type="pres">
      <dgm:prSet presAssocID="{08F9FBC8-7CBB-45D9-A867-8D50BFA47F6E}" presName="horz2" presStyleCnt="0"/>
      <dgm:spPr/>
    </dgm:pt>
    <dgm:pt modelId="{9028147C-59FA-4BAC-A6A8-BD11A2F9DE03}" type="pres">
      <dgm:prSet presAssocID="{08F9FBC8-7CBB-45D9-A867-8D50BFA47F6E}" presName="horzSpace2" presStyleCnt="0"/>
      <dgm:spPr/>
    </dgm:pt>
    <dgm:pt modelId="{5F28830C-ADA7-4442-A283-B1006B795286}" type="pres">
      <dgm:prSet presAssocID="{08F9FBC8-7CBB-45D9-A867-8D50BFA47F6E}" presName="tx2" presStyleLbl="revTx" presStyleIdx="4" presStyleCnt="7"/>
      <dgm:spPr/>
    </dgm:pt>
    <dgm:pt modelId="{EE119001-F296-4F51-9F19-5F07A3C1004A}" type="pres">
      <dgm:prSet presAssocID="{08F9FBC8-7CBB-45D9-A867-8D50BFA47F6E}" presName="vert2" presStyleCnt="0"/>
      <dgm:spPr/>
    </dgm:pt>
    <dgm:pt modelId="{F4804DAA-152D-47C2-B9A4-7A437158B77E}" type="pres">
      <dgm:prSet presAssocID="{08F9FBC8-7CBB-45D9-A867-8D50BFA47F6E}" presName="thinLine2b" presStyleLbl="callout" presStyleIdx="3" presStyleCnt="6"/>
      <dgm:spPr/>
    </dgm:pt>
    <dgm:pt modelId="{0F9C201F-4567-43A0-A3B7-6030A7CFA0A7}" type="pres">
      <dgm:prSet presAssocID="{08F9FBC8-7CBB-45D9-A867-8D50BFA47F6E}" presName="vertSpace2b" presStyleCnt="0"/>
      <dgm:spPr/>
    </dgm:pt>
    <dgm:pt modelId="{19364F6F-A6A9-4F94-9617-88ABAFA8502C}" type="pres">
      <dgm:prSet presAssocID="{E38E1C0C-AEEF-4F95-9A4F-C8941D294363}" presName="horz2" presStyleCnt="0"/>
      <dgm:spPr/>
    </dgm:pt>
    <dgm:pt modelId="{92E05A30-829E-4080-9076-BB2BA671A5B8}" type="pres">
      <dgm:prSet presAssocID="{E38E1C0C-AEEF-4F95-9A4F-C8941D294363}" presName="horzSpace2" presStyleCnt="0"/>
      <dgm:spPr/>
    </dgm:pt>
    <dgm:pt modelId="{9EC50AFE-3770-406E-9CED-44FCE7099919}" type="pres">
      <dgm:prSet presAssocID="{E38E1C0C-AEEF-4F95-9A4F-C8941D294363}" presName="tx2" presStyleLbl="revTx" presStyleIdx="5" presStyleCnt="7"/>
      <dgm:spPr/>
    </dgm:pt>
    <dgm:pt modelId="{4D82D250-E8CA-4150-A172-D4181F08EE0C}" type="pres">
      <dgm:prSet presAssocID="{E38E1C0C-AEEF-4F95-9A4F-C8941D294363}" presName="vert2" presStyleCnt="0"/>
      <dgm:spPr/>
    </dgm:pt>
    <dgm:pt modelId="{692B7F4C-2BE3-4391-8825-B0BD12D79C52}" type="pres">
      <dgm:prSet presAssocID="{E38E1C0C-AEEF-4F95-9A4F-C8941D294363}" presName="thinLine2b" presStyleLbl="callout" presStyleIdx="4" presStyleCnt="6"/>
      <dgm:spPr/>
    </dgm:pt>
    <dgm:pt modelId="{A4F3DB27-B725-4FBD-B9D7-E994F53BFF44}" type="pres">
      <dgm:prSet presAssocID="{E38E1C0C-AEEF-4F95-9A4F-C8941D294363}" presName="vertSpace2b" presStyleCnt="0"/>
      <dgm:spPr/>
    </dgm:pt>
    <dgm:pt modelId="{0DF03319-37F0-4C69-8A35-78782237CBB0}" type="pres">
      <dgm:prSet presAssocID="{3C9B623D-1B61-4928-A322-1C652901DDA5}" presName="horz2" presStyleCnt="0"/>
      <dgm:spPr/>
    </dgm:pt>
    <dgm:pt modelId="{70089510-C52A-4E89-A1BA-F10357AF8DCE}" type="pres">
      <dgm:prSet presAssocID="{3C9B623D-1B61-4928-A322-1C652901DDA5}" presName="horzSpace2" presStyleCnt="0"/>
      <dgm:spPr/>
    </dgm:pt>
    <dgm:pt modelId="{BFAC9A66-0332-4B88-B96C-51D9CAC77DE6}" type="pres">
      <dgm:prSet presAssocID="{3C9B623D-1B61-4928-A322-1C652901DDA5}" presName="tx2" presStyleLbl="revTx" presStyleIdx="6" presStyleCnt="7"/>
      <dgm:spPr/>
    </dgm:pt>
    <dgm:pt modelId="{D925F89B-B9D5-467D-BABF-FF9DA4132D75}" type="pres">
      <dgm:prSet presAssocID="{3C9B623D-1B61-4928-A322-1C652901DDA5}" presName="vert2" presStyleCnt="0"/>
      <dgm:spPr/>
    </dgm:pt>
    <dgm:pt modelId="{41AD00E2-CCE5-4FD5-A81F-9CFC1BD6AF5D}" type="pres">
      <dgm:prSet presAssocID="{3C9B623D-1B61-4928-A322-1C652901DDA5}" presName="thinLine2b" presStyleLbl="callout" presStyleIdx="5" presStyleCnt="6"/>
      <dgm:spPr/>
    </dgm:pt>
    <dgm:pt modelId="{8F2BFF53-8984-408B-9935-869011F01F7D}" type="pres">
      <dgm:prSet presAssocID="{3C9B623D-1B61-4928-A322-1C652901DDA5}" presName="vertSpace2b" presStyleCnt="0"/>
      <dgm:spPr/>
    </dgm:pt>
  </dgm:ptLst>
  <dgm:cxnLst>
    <dgm:cxn modelId="{FBF94125-BC6F-4C99-B676-1858D5C2D7D6}" type="presOf" srcId="{A618B1AD-AA98-4B72-A002-95A28067FAD3}" destId="{C24B85CD-046C-4976-BE0B-51BFF9D76DC4}" srcOrd="0" destOrd="0" presId="urn:microsoft.com/office/officeart/2008/layout/LinedList"/>
    <dgm:cxn modelId="{770E1A41-3F32-4392-B8CF-591F1285997D}" srcId="{A618B1AD-AA98-4B72-A002-95A28067FAD3}" destId="{08F9FBC8-7CBB-45D9-A867-8D50BFA47F6E}" srcOrd="3" destOrd="0" parTransId="{763F8195-3678-4A66-A059-B1FDA02F8ECF}" sibTransId="{DC3101EA-CC2B-477E-9F1C-CD3CC316B109}"/>
    <dgm:cxn modelId="{9F92A552-304A-4B80-B797-E9B025AA86A7}" srcId="{A618B1AD-AA98-4B72-A002-95A28067FAD3}" destId="{17F6DDC4-B596-4EBE-AAB8-C54F5E88D5A3}" srcOrd="0" destOrd="0" parTransId="{66686EDD-228D-4C72-A936-54B1F2723F95}" sibTransId="{3E8C5D7D-952B-471C-A0B5-3CF2DD37201A}"/>
    <dgm:cxn modelId="{633DD756-CBEA-49BC-A854-3435EECB6CC3}" type="presOf" srcId="{3C9B623D-1B61-4928-A322-1C652901DDA5}" destId="{BFAC9A66-0332-4B88-B96C-51D9CAC77DE6}" srcOrd="0" destOrd="0" presId="urn:microsoft.com/office/officeart/2008/layout/LinedList"/>
    <dgm:cxn modelId="{BCB25584-48E9-4B5B-8B6B-27A1D92F7CB8}" srcId="{ADA05B9B-3F23-49A1-9F55-14F4D15C49E1}" destId="{A618B1AD-AA98-4B72-A002-95A28067FAD3}" srcOrd="0" destOrd="0" parTransId="{FA175E53-2F8A-4C6B-B7E4-E18F0FAA7FAB}" sibTransId="{8F31E23C-D01B-42DE-8E3E-3002694D7131}"/>
    <dgm:cxn modelId="{2438E09A-FCBD-4563-ABAE-83BCA9D5C809}" srcId="{A618B1AD-AA98-4B72-A002-95A28067FAD3}" destId="{A40469CA-42DA-4B6D-B764-538BE23DDE7E}" srcOrd="1" destOrd="0" parTransId="{96B505A0-C20E-4D3A-A5A3-54619E7674D0}" sibTransId="{AB40D230-8931-4B5A-AE81-33DD1789D17E}"/>
    <dgm:cxn modelId="{A0C65BAA-E9A7-46C2-9CCB-91AFFBDA5D35}" type="presOf" srcId="{E38E1C0C-AEEF-4F95-9A4F-C8941D294363}" destId="{9EC50AFE-3770-406E-9CED-44FCE7099919}" srcOrd="0" destOrd="0" presId="urn:microsoft.com/office/officeart/2008/layout/LinedList"/>
    <dgm:cxn modelId="{39EAA2B0-8B8D-463B-B8DC-0DC9C5F9CCC9}" srcId="{A618B1AD-AA98-4B72-A002-95A28067FAD3}" destId="{94CF3B61-4BA5-4867-B4FD-0A3E157492FA}" srcOrd="2" destOrd="0" parTransId="{9F60720D-B607-474B-9758-DDC86634CB3A}" sibTransId="{5A04C952-667D-41A2-A778-4748B265D36E}"/>
    <dgm:cxn modelId="{0D276EBC-1DC7-4B7F-B01F-6A3E25C281D5}" type="presOf" srcId="{ADA05B9B-3F23-49A1-9F55-14F4D15C49E1}" destId="{9E884095-3060-4ACA-8A41-FD94E53BE378}" srcOrd="0" destOrd="0" presId="urn:microsoft.com/office/officeart/2008/layout/LinedList"/>
    <dgm:cxn modelId="{1E1B4DCC-A154-41A6-9A3C-648D26B110A7}" type="presOf" srcId="{08F9FBC8-7CBB-45D9-A867-8D50BFA47F6E}" destId="{5F28830C-ADA7-4442-A283-B1006B795286}" srcOrd="0" destOrd="0" presId="urn:microsoft.com/office/officeart/2008/layout/LinedList"/>
    <dgm:cxn modelId="{B61C80D0-7D9D-49D0-8461-30B4975E4876}" type="presOf" srcId="{A40469CA-42DA-4B6D-B764-538BE23DDE7E}" destId="{899372DB-E959-4CBB-A913-6D1B35D35A82}" srcOrd="0" destOrd="0" presId="urn:microsoft.com/office/officeart/2008/layout/LinedList"/>
    <dgm:cxn modelId="{D1ACF0D2-6EDE-401E-8FC4-987B3C843328}" type="presOf" srcId="{94CF3B61-4BA5-4867-B4FD-0A3E157492FA}" destId="{AA59A457-D175-498F-A700-7AE5A76D428F}" srcOrd="0" destOrd="0" presId="urn:microsoft.com/office/officeart/2008/layout/LinedList"/>
    <dgm:cxn modelId="{5D051CDE-4DFB-4FE0-ABF4-92435B5F582B}" type="presOf" srcId="{17F6DDC4-B596-4EBE-AAB8-C54F5E88D5A3}" destId="{99C68692-AC1D-47C4-99D9-5A616F48F003}" srcOrd="0" destOrd="0" presId="urn:microsoft.com/office/officeart/2008/layout/LinedList"/>
    <dgm:cxn modelId="{FF7117F4-510B-416F-9AF1-09FCE877B671}" srcId="{A618B1AD-AA98-4B72-A002-95A28067FAD3}" destId="{3C9B623D-1B61-4928-A322-1C652901DDA5}" srcOrd="5" destOrd="0" parTransId="{D65BA99C-E489-40AB-B8B8-F3E1DC1428E8}" sibTransId="{F4A5643A-8C23-429D-95AE-EB120B43E511}"/>
    <dgm:cxn modelId="{BC2C08FC-7DDF-4498-A128-6D014D994499}" srcId="{A618B1AD-AA98-4B72-A002-95A28067FAD3}" destId="{E38E1C0C-AEEF-4F95-9A4F-C8941D294363}" srcOrd="4" destOrd="0" parTransId="{5AC247D3-7537-43DF-8E54-5946A4036B65}" sibTransId="{BF690BE5-A4EA-4139-982B-D478C2256918}"/>
    <dgm:cxn modelId="{7478C300-36EE-4D20-AD52-DA54830F19A6}" type="presParOf" srcId="{9E884095-3060-4ACA-8A41-FD94E53BE378}" destId="{4425E876-DFCF-42FC-8A5C-C45B8F977574}" srcOrd="0" destOrd="0" presId="urn:microsoft.com/office/officeart/2008/layout/LinedList"/>
    <dgm:cxn modelId="{DA8D58AA-386F-47AC-89E1-1D88C32FB071}" type="presParOf" srcId="{9E884095-3060-4ACA-8A41-FD94E53BE378}" destId="{D0573AF6-D943-4DDA-A018-E638483BB148}" srcOrd="1" destOrd="0" presId="urn:microsoft.com/office/officeart/2008/layout/LinedList"/>
    <dgm:cxn modelId="{C794A79E-DEFD-464C-B9B7-9EFD246B6961}" type="presParOf" srcId="{D0573AF6-D943-4DDA-A018-E638483BB148}" destId="{C24B85CD-046C-4976-BE0B-51BFF9D76DC4}" srcOrd="0" destOrd="0" presId="urn:microsoft.com/office/officeart/2008/layout/LinedList"/>
    <dgm:cxn modelId="{BDFAC01D-EE4D-4C97-B222-210F787C6AAF}" type="presParOf" srcId="{D0573AF6-D943-4DDA-A018-E638483BB148}" destId="{5981E80A-7874-4999-A9D2-4F5EF57E393B}" srcOrd="1" destOrd="0" presId="urn:microsoft.com/office/officeart/2008/layout/LinedList"/>
    <dgm:cxn modelId="{0CD226D3-927C-48E9-9F77-44E5B85A0727}" type="presParOf" srcId="{5981E80A-7874-4999-A9D2-4F5EF57E393B}" destId="{6A3109DD-2A2A-4DB6-B771-5EE053B0DF3A}" srcOrd="0" destOrd="0" presId="urn:microsoft.com/office/officeart/2008/layout/LinedList"/>
    <dgm:cxn modelId="{DC57F57A-A687-476F-AE6B-A71324541422}" type="presParOf" srcId="{5981E80A-7874-4999-A9D2-4F5EF57E393B}" destId="{A54F94E6-34F5-48D4-939D-297E3E5EA0D8}" srcOrd="1" destOrd="0" presId="urn:microsoft.com/office/officeart/2008/layout/LinedList"/>
    <dgm:cxn modelId="{76357434-51E5-47A6-AC53-C40E8A922B05}" type="presParOf" srcId="{A54F94E6-34F5-48D4-939D-297E3E5EA0D8}" destId="{0D9053B7-841C-44D4-A45A-ADBA7F5266E9}" srcOrd="0" destOrd="0" presId="urn:microsoft.com/office/officeart/2008/layout/LinedList"/>
    <dgm:cxn modelId="{EC2CD10B-D6B8-493C-8BC3-95A84D33D3F0}" type="presParOf" srcId="{A54F94E6-34F5-48D4-939D-297E3E5EA0D8}" destId="{99C68692-AC1D-47C4-99D9-5A616F48F003}" srcOrd="1" destOrd="0" presId="urn:microsoft.com/office/officeart/2008/layout/LinedList"/>
    <dgm:cxn modelId="{7E3995FF-FA44-45FC-9271-2F8FB7E2DB5E}" type="presParOf" srcId="{A54F94E6-34F5-48D4-939D-297E3E5EA0D8}" destId="{2A7157CA-FD5E-49F0-A16E-E8A5785FEE83}" srcOrd="2" destOrd="0" presId="urn:microsoft.com/office/officeart/2008/layout/LinedList"/>
    <dgm:cxn modelId="{173133A3-CD30-4DE3-B7B2-DF7CBF754E4F}" type="presParOf" srcId="{5981E80A-7874-4999-A9D2-4F5EF57E393B}" destId="{94810A85-E5B1-4A26-B076-E6F9A9EA14CD}" srcOrd="2" destOrd="0" presId="urn:microsoft.com/office/officeart/2008/layout/LinedList"/>
    <dgm:cxn modelId="{E4AE5315-6108-4DF1-ACCF-7278C2CC3538}" type="presParOf" srcId="{5981E80A-7874-4999-A9D2-4F5EF57E393B}" destId="{07E78F61-13CB-45CD-B2E3-0205BE3B0D87}" srcOrd="3" destOrd="0" presId="urn:microsoft.com/office/officeart/2008/layout/LinedList"/>
    <dgm:cxn modelId="{0B45CD0D-89AE-40B5-B671-3376F595B9F0}" type="presParOf" srcId="{5981E80A-7874-4999-A9D2-4F5EF57E393B}" destId="{071F636C-20D2-4992-9ECF-B28CE6E8303B}" srcOrd="4" destOrd="0" presId="urn:microsoft.com/office/officeart/2008/layout/LinedList"/>
    <dgm:cxn modelId="{E3888A7C-216A-44BA-9C2A-6B1BBDFD0622}" type="presParOf" srcId="{071F636C-20D2-4992-9ECF-B28CE6E8303B}" destId="{B880D14D-8408-49B1-BC44-CA6EBF5325CD}" srcOrd="0" destOrd="0" presId="urn:microsoft.com/office/officeart/2008/layout/LinedList"/>
    <dgm:cxn modelId="{E96F5817-B08A-4F43-873E-70908677A857}" type="presParOf" srcId="{071F636C-20D2-4992-9ECF-B28CE6E8303B}" destId="{899372DB-E959-4CBB-A913-6D1B35D35A82}" srcOrd="1" destOrd="0" presId="urn:microsoft.com/office/officeart/2008/layout/LinedList"/>
    <dgm:cxn modelId="{55E2F942-A4CE-4F13-997F-D5B64F3DF2FE}" type="presParOf" srcId="{071F636C-20D2-4992-9ECF-B28CE6E8303B}" destId="{1E2E6AEB-7F0A-4A25-B2DB-CD7264BABB4B}" srcOrd="2" destOrd="0" presId="urn:microsoft.com/office/officeart/2008/layout/LinedList"/>
    <dgm:cxn modelId="{0B2A4093-0A44-4A42-B765-AB7143E9A9C4}" type="presParOf" srcId="{5981E80A-7874-4999-A9D2-4F5EF57E393B}" destId="{FB3206D4-59C6-4458-A3BF-807A3C11397F}" srcOrd="5" destOrd="0" presId="urn:microsoft.com/office/officeart/2008/layout/LinedList"/>
    <dgm:cxn modelId="{C8B49C19-58C5-4791-BACE-6858A111C95F}" type="presParOf" srcId="{5981E80A-7874-4999-A9D2-4F5EF57E393B}" destId="{9DCA0D2E-A3E1-4827-9B03-0B7EC33B9A8E}" srcOrd="6" destOrd="0" presId="urn:microsoft.com/office/officeart/2008/layout/LinedList"/>
    <dgm:cxn modelId="{775FB925-F947-4BED-8FEF-D473D8CC27E3}" type="presParOf" srcId="{5981E80A-7874-4999-A9D2-4F5EF57E393B}" destId="{FC67D85B-0757-4691-B5E8-BDB4EC07F226}" srcOrd="7" destOrd="0" presId="urn:microsoft.com/office/officeart/2008/layout/LinedList"/>
    <dgm:cxn modelId="{31BF9CBB-CAA9-4050-8504-A8860BA1242D}" type="presParOf" srcId="{FC67D85B-0757-4691-B5E8-BDB4EC07F226}" destId="{67D1D272-4731-4AE4-B01F-C8EDE01B39E2}" srcOrd="0" destOrd="0" presId="urn:microsoft.com/office/officeart/2008/layout/LinedList"/>
    <dgm:cxn modelId="{15DA4070-3932-437F-9BDA-DFAC0826C5F5}" type="presParOf" srcId="{FC67D85B-0757-4691-B5E8-BDB4EC07F226}" destId="{AA59A457-D175-498F-A700-7AE5A76D428F}" srcOrd="1" destOrd="0" presId="urn:microsoft.com/office/officeart/2008/layout/LinedList"/>
    <dgm:cxn modelId="{FEC3E64A-1540-4D3A-BA2C-7663B96AD1CB}" type="presParOf" srcId="{FC67D85B-0757-4691-B5E8-BDB4EC07F226}" destId="{2457CA8E-CD67-4637-9FB0-FD116F4E125B}" srcOrd="2" destOrd="0" presId="urn:microsoft.com/office/officeart/2008/layout/LinedList"/>
    <dgm:cxn modelId="{8619FB8B-C80E-45EF-9018-DB60D04AD384}" type="presParOf" srcId="{5981E80A-7874-4999-A9D2-4F5EF57E393B}" destId="{16CCF7DA-772D-4076-91CB-E7CBE2AFAB37}" srcOrd="8" destOrd="0" presId="urn:microsoft.com/office/officeart/2008/layout/LinedList"/>
    <dgm:cxn modelId="{1071D0CC-3304-4E0D-A3F7-2A2032095BAA}" type="presParOf" srcId="{5981E80A-7874-4999-A9D2-4F5EF57E393B}" destId="{A4FF0616-2DBF-4375-8033-E5173FA0C639}" srcOrd="9" destOrd="0" presId="urn:microsoft.com/office/officeart/2008/layout/LinedList"/>
    <dgm:cxn modelId="{E1196464-FD53-410E-972F-F360A15970E9}" type="presParOf" srcId="{5981E80A-7874-4999-A9D2-4F5EF57E393B}" destId="{296A05B1-742C-4A20-8504-A7CEC5111B54}" srcOrd="10" destOrd="0" presId="urn:microsoft.com/office/officeart/2008/layout/LinedList"/>
    <dgm:cxn modelId="{BADD6F0B-3791-442E-AB2C-47F354603636}" type="presParOf" srcId="{296A05B1-742C-4A20-8504-A7CEC5111B54}" destId="{9028147C-59FA-4BAC-A6A8-BD11A2F9DE03}" srcOrd="0" destOrd="0" presId="urn:microsoft.com/office/officeart/2008/layout/LinedList"/>
    <dgm:cxn modelId="{EC6A2706-BB72-44C6-8873-9C12CDB2D58C}" type="presParOf" srcId="{296A05B1-742C-4A20-8504-A7CEC5111B54}" destId="{5F28830C-ADA7-4442-A283-B1006B795286}" srcOrd="1" destOrd="0" presId="urn:microsoft.com/office/officeart/2008/layout/LinedList"/>
    <dgm:cxn modelId="{0E1228DA-C56D-4888-B97A-DEA8DFAD110B}" type="presParOf" srcId="{296A05B1-742C-4A20-8504-A7CEC5111B54}" destId="{EE119001-F296-4F51-9F19-5F07A3C1004A}" srcOrd="2" destOrd="0" presId="urn:microsoft.com/office/officeart/2008/layout/LinedList"/>
    <dgm:cxn modelId="{1A12500A-EBFC-423C-9659-40A72163B6FA}" type="presParOf" srcId="{5981E80A-7874-4999-A9D2-4F5EF57E393B}" destId="{F4804DAA-152D-47C2-B9A4-7A437158B77E}" srcOrd="11" destOrd="0" presId="urn:microsoft.com/office/officeart/2008/layout/LinedList"/>
    <dgm:cxn modelId="{682AFD02-BFB8-4B5E-882C-16F8DCEC559F}" type="presParOf" srcId="{5981E80A-7874-4999-A9D2-4F5EF57E393B}" destId="{0F9C201F-4567-43A0-A3B7-6030A7CFA0A7}" srcOrd="12" destOrd="0" presId="urn:microsoft.com/office/officeart/2008/layout/LinedList"/>
    <dgm:cxn modelId="{9F318893-81F7-4D6E-8D82-4973FEDB6D47}" type="presParOf" srcId="{5981E80A-7874-4999-A9D2-4F5EF57E393B}" destId="{19364F6F-A6A9-4F94-9617-88ABAFA8502C}" srcOrd="13" destOrd="0" presId="urn:microsoft.com/office/officeart/2008/layout/LinedList"/>
    <dgm:cxn modelId="{E05FBAAD-F634-4E89-809D-B3D5085632D2}" type="presParOf" srcId="{19364F6F-A6A9-4F94-9617-88ABAFA8502C}" destId="{92E05A30-829E-4080-9076-BB2BA671A5B8}" srcOrd="0" destOrd="0" presId="urn:microsoft.com/office/officeart/2008/layout/LinedList"/>
    <dgm:cxn modelId="{958EEC64-7F84-4824-A2E1-EAE4055D36C1}" type="presParOf" srcId="{19364F6F-A6A9-4F94-9617-88ABAFA8502C}" destId="{9EC50AFE-3770-406E-9CED-44FCE7099919}" srcOrd="1" destOrd="0" presId="urn:microsoft.com/office/officeart/2008/layout/LinedList"/>
    <dgm:cxn modelId="{7EC1E9E6-2EF2-4014-80C5-43A792BE3579}" type="presParOf" srcId="{19364F6F-A6A9-4F94-9617-88ABAFA8502C}" destId="{4D82D250-E8CA-4150-A172-D4181F08EE0C}" srcOrd="2" destOrd="0" presId="urn:microsoft.com/office/officeart/2008/layout/LinedList"/>
    <dgm:cxn modelId="{062D0830-30CA-4A4D-B3E1-682532D27F9C}" type="presParOf" srcId="{5981E80A-7874-4999-A9D2-4F5EF57E393B}" destId="{692B7F4C-2BE3-4391-8825-B0BD12D79C52}" srcOrd="14" destOrd="0" presId="urn:microsoft.com/office/officeart/2008/layout/LinedList"/>
    <dgm:cxn modelId="{BEF895C7-1678-4F5C-8950-224879B683B2}" type="presParOf" srcId="{5981E80A-7874-4999-A9D2-4F5EF57E393B}" destId="{A4F3DB27-B725-4FBD-B9D7-E994F53BFF44}" srcOrd="15" destOrd="0" presId="urn:microsoft.com/office/officeart/2008/layout/LinedList"/>
    <dgm:cxn modelId="{9B40EFFD-1413-4BB7-9752-E3F021EE5469}" type="presParOf" srcId="{5981E80A-7874-4999-A9D2-4F5EF57E393B}" destId="{0DF03319-37F0-4C69-8A35-78782237CBB0}" srcOrd="16" destOrd="0" presId="urn:microsoft.com/office/officeart/2008/layout/LinedList"/>
    <dgm:cxn modelId="{33CB773C-B869-4404-A0F4-A746193C38F2}" type="presParOf" srcId="{0DF03319-37F0-4C69-8A35-78782237CBB0}" destId="{70089510-C52A-4E89-A1BA-F10357AF8DCE}" srcOrd="0" destOrd="0" presId="urn:microsoft.com/office/officeart/2008/layout/LinedList"/>
    <dgm:cxn modelId="{FB2C7B08-76AF-4694-961C-2443CDC1F634}" type="presParOf" srcId="{0DF03319-37F0-4C69-8A35-78782237CBB0}" destId="{BFAC9A66-0332-4B88-B96C-51D9CAC77DE6}" srcOrd="1" destOrd="0" presId="urn:microsoft.com/office/officeart/2008/layout/LinedList"/>
    <dgm:cxn modelId="{1B872462-6066-4210-A761-860D583A84F1}" type="presParOf" srcId="{0DF03319-37F0-4C69-8A35-78782237CBB0}" destId="{D925F89B-B9D5-467D-BABF-FF9DA4132D75}" srcOrd="2" destOrd="0" presId="urn:microsoft.com/office/officeart/2008/layout/LinedList"/>
    <dgm:cxn modelId="{933597DA-3432-48EC-B3AA-14CCB633057A}" type="presParOf" srcId="{5981E80A-7874-4999-A9D2-4F5EF57E393B}" destId="{41AD00E2-CCE5-4FD5-A81F-9CFC1BD6AF5D}" srcOrd="17" destOrd="0" presId="urn:microsoft.com/office/officeart/2008/layout/LinedList"/>
    <dgm:cxn modelId="{7E0C1E97-0C9C-4B22-AA59-2BB31CC2D104}" type="presParOf" srcId="{5981E80A-7874-4999-A9D2-4F5EF57E393B}" destId="{8F2BFF53-8984-408B-9935-869011F01F7D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64949C-A59A-4EA2-8D6F-C59F8FDF32A7}">
      <dsp:nvSpPr>
        <dsp:cNvPr id="0" name=""/>
        <dsp:cNvSpPr/>
      </dsp:nvSpPr>
      <dsp:spPr>
        <a:xfrm>
          <a:off x="1320689" y="2047089"/>
          <a:ext cx="540277" cy="1461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995"/>
              </a:lnTo>
              <a:lnTo>
                <a:pt x="540277" y="74995"/>
              </a:lnTo>
              <a:lnTo>
                <a:pt x="540277" y="1461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139C54-ACD7-46C6-A146-746A8EB26E7E}">
      <dsp:nvSpPr>
        <dsp:cNvPr id="0" name=""/>
        <dsp:cNvSpPr/>
      </dsp:nvSpPr>
      <dsp:spPr>
        <a:xfrm>
          <a:off x="821012" y="2047089"/>
          <a:ext cx="499676" cy="122557"/>
        </a:xfrm>
        <a:custGeom>
          <a:avLst/>
          <a:gdLst/>
          <a:ahLst/>
          <a:cxnLst/>
          <a:rect l="0" t="0" r="0" b="0"/>
          <a:pathLst>
            <a:path>
              <a:moveTo>
                <a:pt x="499676" y="0"/>
              </a:moveTo>
              <a:lnTo>
                <a:pt x="499676" y="51434"/>
              </a:lnTo>
              <a:lnTo>
                <a:pt x="0" y="51434"/>
              </a:lnTo>
              <a:lnTo>
                <a:pt x="0" y="1225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12180E-F8B8-46AA-B358-44B3317212DC}">
      <dsp:nvSpPr>
        <dsp:cNvPr id="0" name=""/>
        <dsp:cNvSpPr/>
      </dsp:nvSpPr>
      <dsp:spPr>
        <a:xfrm>
          <a:off x="807140" y="-2270"/>
          <a:ext cx="1027097" cy="2049359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DFE204-A2A3-4E3D-9591-973D0F2992C9}">
      <dsp:nvSpPr>
        <dsp:cNvPr id="0" name=""/>
        <dsp:cNvSpPr/>
      </dsp:nvSpPr>
      <dsp:spPr>
        <a:xfrm>
          <a:off x="807140" y="-2270"/>
          <a:ext cx="1027097" cy="2049359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85B236-2B16-4014-B94B-6A554A0C506E}">
      <dsp:nvSpPr>
        <dsp:cNvPr id="0" name=""/>
        <dsp:cNvSpPr/>
      </dsp:nvSpPr>
      <dsp:spPr>
        <a:xfrm>
          <a:off x="293591" y="366614"/>
          <a:ext cx="2054195" cy="1311589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10 Resolutions Adopted in COM2022</a:t>
          </a:r>
          <a:endParaRPr lang="en-GB" sz="2000" b="1" kern="1200" cap="none" spc="0" dirty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3591" y="366614"/>
        <a:ext cx="2054195" cy="1311589"/>
      </dsp:txXfrm>
    </dsp:sp>
    <dsp:sp modelId="{5CAD7A6A-B4B2-4120-A377-ADC3D480967C}">
      <dsp:nvSpPr>
        <dsp:cNvPr id="0" name=""/>
        <dsp:cNvSpPr/>
      </dsp:nvSpPr>
      <dsp:spPr>
        <a:xfrm>
          <a:off x="559232" y="2169646"/>
          <a:ext cx="523560" cy="1037441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E06480-6A94-4C69-A994-8CC32B5FFD05}">
      <dsp:nvSpPr>
        <dsp:cNvPr id="0" name=""/>
        <dsp:cNvSpPr/>
      </dsp:nvSpPr>
      <dsp:spPr>
        <a:xfrm>
          <a:off x="559232" y="2169646"/>
          <a:ext cx="523560" cy="1037441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4189B-9D52-4593-92AF-098BA4438809}">
      <dsp:nvSpPr>
        <dsp:cNvPr id="0" name=""/>
        <dsp:cNvSpPr/>
      </dsp:nvSpPr>
      <dsp:spPr>
        <a:xfrm>
          <a:off x="297452" y="2356385"/>
          <a:ext cx="1047120" cy="663962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9 implemented</a:t>
          </a:r>
          <a:endParaRPr lang="en-GB" sz="1600" b="1" kern="1200" cap="none" spc="0" dirty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7452" y="2356385"/>
        <a:ext cx="1047120" cy="663962"/>
      </dsp:txXfrm>
    </dsp:sp>
    <dsp:sp modelId="{C5CBDDEA-CD9A-4619-9BDC-806752B31EEA}">
      <dsp:nvSpPr>
        <dsp:cNvPr id="0" name=""/>
        <dsp:cNvSpPr/>
      </dsp:nvSpPr>
      <dsp:spPr>
        <a:xfrm>
          <a:off x="1640108" y="2193207"/>
          <a:ext cx="441715" cy="1037444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5CAC32-1986-4F75-9F43-6D7B7CBAC38C}">
      <dsp:nvSpPr>
        <dsp:cNvPr id="0" name=""/>
        <dsp:cNvSpPr/>
      </dsp:nvSpPr>
      <dsp:spPr>
        <a:xfrm>
          <a:off x="1640108" y="2193207"/>
          <a:ext cx="441715" cy="1037444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0C062A-D448-4954-90A5-A5B1165973F1}">
      <dsp:nvSpPr>
        <dsp:cNvPr id="0" name=""/>
        <dsp:cNvSpPr/>
      </dsp:nvSpPr>
      <dsp:spPr>
        <a:xfrm>
          <a:off x="1419251" y="2379947"/>
          <a:ext cx="883430" cy="663964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1 needs no action</a:t>
          </a:r>
          <a:endParaRPr lang="en-GB" sz="1700" b="1" kern="1200" cap="none" spc="0" dirty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sp:txBody>
      <dsp:txXfrm>
        <a:off x="1419251" y="2379947"/>
        <a:ext cx="883430" cy="6639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A01D17-F8DE-4872-89DC-E31EB8B1C1B1}">
      <dsp:nvSpPr>
        <dsp:cNvPr id="0" name=""/>
        <dsp:cNvSpPr/>
      </dsp:nvSpPr>
      <dsp:spPr>
        <a:xfrm>
          <a:off x="0" y="231267"/>
          <a:ext cx="2584065" cy="1648968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i="1" kern="1200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984 (LIV): </a:t>
          </a:r>
        </a:p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i="1" kern="1200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Role of Partnerships for African Vaccine Manufacturing in improving African health outcomes</a:t>
          </a:r>
          <a:endParaRPr lang="en-US" sz="1800" i="1" kern="1200" dirty="0"/>
        </a:p>
      </dsp:txBody>
      <dsp:txXfrm>
        <a:off x="0" y="231267"/>
        <a:ext cx="2584065" cy="1648968"/>
      </dsp:txXfrm>
    </dsp:sp>
    <dsp:sp modelId="{E98BA85C-E961-44BC-A891-A12F8CAE4FF5}">
      <dsp:nvSpPr>
        <dsp:cNvPr id="0" name=""/>
        <dsp:cNvSpPr/>
      </dsp:nvSpPr>
      <dsp:spPr>
        <a:xfrm>
          <a:off x="2584065" y="231267"/>
          <a:ext cx="516813" cy="1648968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C0C0A9-40F2-4955-A659-8644FF54AE2D}">
      <dsp:nvSpPr>
        <dsp:cNvPr id="0" name=""/>
        <dsp:cNvSpPr/>
      </dsp:nvSpPr>
      <dsp:spPr>
        <a:xfrm>
          <a:off x="3307604" y="231267"/>
          <a:ext cx="7028658" cy="1648968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softEdge rad="12700"/>
        </a:effectLst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600" kern="1200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Supported the Partnerships for African Vaccine Manufacturing in the production of the first version of a continental strategy and framework for action that will guide African initiatives for scaling up vaccine manufacturing on the continent</a:t>
          </a:r>
          <a:endParaRPr lang="en-US" sz="1600" kern="1200" dirty="0"/>
        </a:p>
      </dsp:txBody>
      <dsp:txXfrm>
        <a:off x="3307604" y="231267"/>
        <a:ext cx="7028658" cy="1648968"/>
      </dsp:txXfrm>
    </dsp:sp>
    <dsp:sp modelId="{D420BDAB-38A9-4944-A87E-B0B3FFBF4D3D}">
      <dsp:nvSpPr>
        <dsp:cNvPr id="0" name=""/>
        <dsp:cNvSpPr/>
      </dsp:nvSpPr>
      <dsp:spPr>
        <a:xfrm>
          <a:off x="0" y="2862053"/>
          <a:ext cx="2584065" cy="1407656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i="1" kern="1200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987 (LIV): </a:t>
          </a:r>
        </a:p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i="1" kern="1200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ECA support for LDCs in the context of the 5th UN Conference on LDCs</a:t>
          </a:r>
          <a:endParaRPr lang="en-US" sz="1800" i="1" kern="1200" dirty="0"/>
        </a:p>
      </dsp:txBody>
      <dsp:txXfrm>
        <a:off x="0" y="2862053"/>
        <a:ext cx="2584065" cy="1407656"/>
      </dsp:txXfrm>
    </dsp:sp>
    <dsp:sp modelId="{BC24931F-2774-4A27-9195-0C7A6AA16E23}">
      <dsp:nvSpPr>
        <dsp:cNvPr id="0" name=""/>
        <dsp:cNvSpPr/>
      </dsp:nvSpPr>
      <dsp:spPr>
        <a:xfrm>
          <a:off x="2584065" y="2114236"/>
          <a:ext cx="516813" cy="2903291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0465C8-C4B4-4532-AE35-5B3F7F854320}">
      <dsp:nvSpPr>
        <dsp:cNvPr id="0" name=""/>
        <dsp:cNvSpPr/>
      </dsp:nvSpPr>
      <dsp:spPr>
        <a:xfrm>
          <a:off x="3307604" y="2114236"/>
          <a:ext cx="7028658" cy="290329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600" kern="1200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Drafted a preliminary report on the implementation of priority areas of the Doha Programme of Action for the LDCs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effectLst/>
            <a:latin typeface="Arial" panose="020B0604020202020204" pitchFamily="34" charset="0"/>
            <a:ea typeface="Calibri" panose="020F05020202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Deployed macroeconomic model in 4 MS and an integrated planning and reporting toolkit in 7 MS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600" kern="1200" dirty="0">
            <a:latin typeface="Calibri" panose="020F050202020403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Coordinates the inter-agency task force on graduation and smooth transition for eligible countries</a:t>
          </a:r>
          <a:endParaRPr lang="en-GB" sz="1600" kern="1200" dirty="0">
            <a:latin typeface="Calibri" panose="020F050202020403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effectLst/>
            <a:latin typeface="Arial" panose="020B0604020202020204" pitchFamily="34" charset="0"/>
            <a:ea typeface="Calibri" panose="020F05020202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Tracks and reports on the progress made by the LDCs and SIDS towards the implementation of the Addis Ababa Action Agenda, the SDGs and Agenda 2063.</a:t>
          </a:r>
          <a:endParaRPr lang="en-GB" sz="1600" kern="1200" dirty="0">
            <a:latin typeface="Arial"/>
            <a:cs typeface="Arial"/>
          </a:endParaRPr>
        </a:p>
      </dsp:txBody>
      <dsp:txXfrm>
        <a:off x="3307604" y="2114236"/>
        <a:ext cx="7028658" cy="29032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A01D17-F8DE-4872-89DC-E31EB8B1C1B1}">
      <dsp:nvSpPr>
        <dsp:cNvPr id="0" name=""/>
        <dsp:cNvSpPr/>
      </dsp:nvSpPr>
      <dsp:spPr>
        <a:xfrm>
          <a:off x="5498" y="218532"/>
          <a:ext cx="2812662" cy="16409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988 (LIV): </a:t>
          </a:r>
        </a:p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Scaling up investment in transport to optimize the benefits of the African Continental Free Trade Area</a:t>
          </a:r>
          <a:endParaRPr lang="en-US" sz="1800" i="1" kern="1200" dirty="0"/>
        </a:p>
      </dsp:txBody>
      <dsp:txXfrm>
        <a:off x="5498" y="218532"/>
        <a:ext cx="2812662" cy="1640925"/>
      </dsp:txXfrm>
    </dsp:sp>
    <dsp:sp modelId="{E98BA85C-E961-44BC-A891-A12F8CAE4FF5}">
      <dsp:nvSpPr>
        <dsp:cNvPr id="0" name=""/>
        <dsp:cNvSpPr/>
      </dsp:nvSpPr>
      <dsp:spPr>
        <a:xfrm>
          <a:off x="2818161" y="218532"/>
          <a:ext cx="562532" cy="1640925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C0C0A9-40F2-4955-A659-8644FF54AE2D}">
      <dsp:nvSpPr>
        <dsp:cNvPr id="0" name=""/>
        <dsp:cNvSpPr/>
      </dsp:nvSpPr>
      <dsp:spPr>
        <a:xfrm>
          <a:off x="3605706" y="218532"/>
          <a:ext cx="7650442" cy="1640925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5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Published a summary report entitled “Implications of the African Continental Free Trade Area for demand for transport infrastructure and services”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GB" sz="1500" kern="1200" dirty="0">
            <a:effectLst/>
            <a:latin typeface="Arial"/>
            <a:ea typeface="Calibri" panose="020F0502020204030204" pitchFamily="34" charset="0"/>
            <a:cs typeface="Arial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500" kern="1200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Spearheaded the establishment of the </a:t>
          </a:r>
          <a:r>
            <a:rPr lang="en-US" sz="1500" kern="1200" dirty="0" err="1">
              <a:effectLst/>
              <a:latin typeface="Arial" panose="020B0604020202020204" pitchFamily="34" charset="0"/>
              <a:ea typeface="Calibri" panose="020F0502020204030204" pitchFamily="34" charset="0"/>
            </a:rPr>
            <a:t>Lamu</a:t>
          </a:r>
          <a:r>
            <a:rPr lang="en-US" sz="1500" kern="1200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 Port-South Sudan-Ethiopia Transport Business Council</a:t>
          </a:r>
          <a:endParaRPr lang="en-GB" sz="1500" kern="1200" dirty="0">
            <a:effectLst/>
            <a:latin typeface="Arial"/>
            <a:ea typeface="Calibri" panose="020F0502020204030204" pitchFamily="34" charset="0"/>
            <a:cs typeface="Arial"/>
          </a:endParaRPr>
        </a:p>
      </dsp:txBody>
      <dsp:txXfrm>
        <a:off x="3605706" y="218532"/>
        <a:ext cx="7650442" cy="1640925"/>
      </dsp:txXfrm>
    </dsp:sp>
    <dsp:sp modelId="{D420BDAB-38A9-4944-A87E-B0B3FFBF4D3D}">
      <dsp:nvSpPr>
        <dsp:cNvPr id="0" name=""/>
        <dsp:cNvSpPr/>
      </dsp:nvSpPr>
      <dsp:spPr>
        <a:xfrm>
          <a:off x="5498" y="2896928"/>
          <a:ext cx="2812662" cy="1157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991 (LIV): </a:t>
          </a:r>
        </a:p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Culture and heritage management programme</a:t>
          </a:r>
          <a:endParaRPr lang="en-US" sz="1800" i="1" kern="1200" dirty="0"/>
        </a:p>
      </dsp:txBody>
      <dsp:txXfrm>
        <a:off x="5498" y="2896928"/>
        <a:ext cx="2812662" cy="1157062"/>
      </dsp:txXfrm>
    </dsp:sp>
    <dsp:sp modelId="{BC24931F-2774-4A27-9195-0C7A6AA16E23}">
      <dsp:nvSpPr>
        <dsp:cNvPr id="0" name=""/>
        <dsp:cNvSpPr/>
      </dsp:nvSpPr>
      <dsp:spPr>
        <a:xfrm>
          <a:off x="2818161" y="1920657"/>
          <a:ext cx="562532" cy="3109605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0465C8-C4B4-4532-AE35-5B3F7F854320}">
      <dsp:nvSpPr>
        <dsp:cNvPr id="0" name=""/>
        <dsp:cNvSpPr/>
      </dsp:nvSpPr>
      <dsp:spPr>
        <a:xfrm>
          <a:off x="3605706" y="2100236"/>
          <a:ext cx="7650442" cy="275044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5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Supported capacity-building in heritage management</a:t>
          </a:r>
          <a:endParaRPr lang="en-US" sz="1500" kern="1200" dirty="0"/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500" i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14 heritage personnel from three member States trained</a:t>
          </a:r>
          <a:endParaRPr lang="en-US" sz="1500" kern="1200" dirty="0"/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500" i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executive leadership course scholarships to 20 experts from eight member States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500" i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scholarships to 17 experts to attend a course on digital tools for cultural heritage management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500" kern="120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5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Supported capacity-building for 21 community leaders and heritage experts from 12 MS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GB" sz="1500" kern="1200" dirty="0"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5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Supported the development of a draft framework of action to guide community leaders on the promotion and protection of heritage resources</a:t>
          </a:r>
          <a:endParaRPr lang="en-GB" sz="1500" kern="1200" dirty="0"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3605706" y="2100236"/>
        <a:ext cx="7650442" cy="27504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36D502-EDB0-4FC4-A9FB-1E6EC561C35D}">
      <dsp:nvSpPr>
        <dsp:cNvPr id="0" name=""/>
        <dsp:cNvSpPr/>
      </dsp:nvSpPr>
      <dsp:spPr>
        <a:xfrm>
          <a:off x="-132955" y="240512"/>
          <a:ext cx="3534249" cy="300258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983 (LIV):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Importance of digital transformation for breaking new ground</a:t>
          </a:r>
          <a:endParaRPr lang="en-US" sz="2400" kern="1200" dirty="0"/>
        </a:p>
      </dsp:txBody>
      <dsp:txXfrm>
        <a:off x="384624" y="680230"/>
        <a:ext cx="2499091" cy="2123144"/>
      </dsp:txXfrm>
    </dsp:sp>
    <dsp:sp modelId="{61887B4C-3AC7-46E6-BA91-275C6B61F4D0}">
      <dsp:nvSpPr>
        <dsp:cNvPr id="0" name=""/>
        <dsp:cNvSpPr/>
      </dsp:nvSpPr>
      <dsp:spPr>
        <a:xfrm>
          <a:off x="1594821" y="2416081"/>
          <a:ext cx="3002429" cy="3002580"/>
        </a:xfrm>
        <a:prstGeom prst="ellipse">
          <a:avLst/>
        </a:prstGeom>
        <a:solidFill>
          <a:schemeClr val="accent2">
            <a:lumMod val="40000"/>
            <a:lumOff val="60000"/>
            <a:alpha val="5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US" sz="1400" b="1" i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Supported through the Connected African Girls hybrid coding camp, approx. 25,000 girls and young women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endParaRPr lang="en-US" sz="1400" b="1" i="1" kern="120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US" sz="1400" b="1" i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Collaborated with Tech African Women to narrow the digital skills gap</a:t>
          </a:r>
          <a:endParaRPr lang="en-US" sz="1400" b="1" i="1" kern="1200" dirty="0"/>
        </a:p>
      </dsp:txBody>
      <dsp:txXfrm>
        <a:off x="2034517" y="2855799"/>
        <a:ext cx="2123037" cy="2123144"/>
      </dsp:txXfrm>
    </dsp:sp>
    <dsp:sp modelId="{471BA005-B253-4B3A-80C2-8092F8956C9A}">
      <dsp:nvSpPr>
        <dsp:cNvPr id="0" name=""/>
        <dsp:cNvSpPr/>
      </dsp:nvSpPr>
      <dsp:spPr>
        <a:xfrm>
          <a:off x="3252025" y="54081"/>
          <a:ext cx="3002429" cy="3002580"/>
        </a:xfrm>
        <a:prstGeom prst="ellipse">
          <a:avLst/>
        </a:prstGeom>
        <a:solidFill>
          <a:schemeClr val="accent2">
            <a:lumMod val="40000"/>
            <a:lumOff val="60000"/>
            <a:alpha val="5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GB" sz="1600" b="1" i="1" kern="1200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Launched a digital portal called JUSTIS with UNU-INRA on the margins of the COP27</a:t>
          </a:r>
          <a:endParaRPr lang="en-US" sz="1600" b="1" i="1" kern="1200" dirty="0"/>
        </a:p>
      </dsp:txBody>
      <dsp:txXfrm>
        <a:off x="3691721" y="493799"/>
        <a:ext cx="2123037" cy="2123144"/>
      </dsp:txXfrm>
    </dsp:sp>
    <dsp:sp modelId="{ED120146-F29D-4DCD-945E-4FF1A657883F}">
      <dsp:nvSpPr>
        <dsp:cNvPr id="0" name=""/>
        <dsp:cNvSpPr/>
      </dsp:nvSpPr>
      <dsp:spPr>
        <a:xfrm>
          <a:off x="4811561" y="2175574"/>
          <a:ext cx="3002429" cy="3002580"/>
        </a:xfrm>
        <a:prstGeom prst="ellipse">
          <a:avLst/>
        </a:prstGeom>
        <a:solidFill>
          <a:schemeClr val="accent2">
            <a:lumMod val="40000"/>
            <a:lumOff val="60000"/>
            <a:alpha val="5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Developed an African artificial intelligence road map</a:t>
          </a:r>
          <a:r>
            <a:rPr lang="en-US" sz="16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Supported the development of the data policy framework of the African Union</a:t>
          </a:r>
          <a:endParaRPr lang="en-US" sz="1600" b="1" i="1" kern="1200" dirty="0"/>
        </a:p>
      </dsp:txBody>
      <dsp:txXfrm>
        <a:off x="5251257" y="2615292"/>
        <a:ext cx="2123037" cy="2123144"/>
      </dsp:txXfrm>
    </dsp:sp>
    <dsp:sp modelId="{893D5110-6892-49C8-9DE6-40590F197189}">
      <dsp:nvSpPr>
        <dsp:cNvPr id="0" name=""/>
        <dsp:cNvSpPr/>
      </dsp:nvSpPr>
      <dsp:spPr>
        <a:xfrm>
          <a:off x="6371096" y="240512"/>
          <a:ext cx="3002429" cy="3002580"/>
        </a:xfrm>
        <a:prstGeom prst="ellipse">
          <a:avLst/>
        </a:prstGeom>
        <a:solidFill>
          <a:schemeClr val="accent2">
            <a:lumMod val="40000"/>
            <a:lumOff val="60000"/>
            <a:alpha val="5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US" sz="1600" b="1" i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Signed an MoU with the Government of Togo to establish an African center for coordination and research in cybersecurity</a:t>
          </a:r>
          <a:endParaRPr lang="en-US" sz="1600" b="1" i="1" kern="1200" dirty="0"/>
        </a:p>
      </dsp:txBody>
      <dsp:txXfrm>
        <a:off x="6810792" y="680230"/>
        <a:ext cx="2123037" cy="2123144"/>
      </dsp:txXfrm>
    </dsp:sp>
    <dsp:sp modelId="{7040FEE5-81D4-458A-AB39-A4178574FA38}">
      <dsp:nvSpPr>
        <dsp:cNvPr id="0" name=""/>
        <dsp:cNvSpPr/>
      </dsp:nvSpPr>
      <dsp:spPr>
        <a:xfrm>
          <a:off x="7930631" y="2175574"/>
          <a:ext cx="3002429" cy="3002580"/>
        </a:xfrm>
        <a:prstGeom prst="ellipse">
          <a:avLst/>
        </a:prstGeom>
        <a:solidFill>
          <a:schemeClr val="accent2">
            <a:lumMod val="40000"/>
            <a:lumOff val="60000"/>
            <a:alpha val="5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i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Supported capacity-building for 17 MS in the regulatory integration of digital trade and in data collection</a:t>
          </a:r>
        </a:p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8370327" y="2615292"/>
        <a:ext cx="2123037" cy="21231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8BCA1B-7089-41A8-A448-50D96CBC08B2}">
      <dsp:nvSpPr>
        <dsp:cNvPr id="0" name=""/>
        <dsp:cNvSpPr/>
      </dsp:nvSpPr>
      <dsp:spPr>
        <a:xfrm>
          <a:off x="2815519" y="123861"/>
          <a:ext cx="3631936" cy="36321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986 (LIV):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Data and statistics</a:t>
          </a:r>
          <a:endParaRPr lang="en-US" sz="2000" kern="1200" dirty="0"/>
        </a:p>
      </dsp:txBody>
      <dsp:txXfrm>
        <a:off x="3347404" y="655774"/>
        <a:ext cx="2568166" cy="2568306"/>
      </dsp:txXfrm>
    </dsp:sp>
    <dsp:sp modelId="{7A56B243-FB24-448E-805E-B8787AECB18D}">
      <dsp:nvSpPr>
        <dsp:cNvPr id="0" name=""/>
        <dsp:cNvSpPr/>
      </dsp:nvSpPr>
      <dsp:spPr>
        <a:xfrm>
          <a:off x="4888144" y="-41949"/>
          <a:ext cx="403796" cy="4042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A2FC2D-A5D4-40AA-81DC-44C41F740B8B}">
      <dsp:nvSpPr>
        <dsp:cNvPr id="0" name=""/>
        <dsp:cNvSpPr/>
      </dsp:nvSpPr>
      <dsp:spPr>
        <a:xfrm>
          <a:off x="3932293" y="3486144"/>
          <a:ext cx="292789" cy="2926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ED07C0-7270-4995-B048-D4C9ED81BB35}">
      <dsp:nvSpPr>
        <dsp:cNvPr id="0" name=""/>
        <dsp:cNvSpPr/>
      </dsp:nvSpPr>
      <dsp:spPr>
        <a:xfrm>
          <a:off x="6681389" y="1597739"/>
          <a:ext cx="292789" cy="2926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0A19C4-5BBD-4D00-BFDB-CE85AD4A8CD2}">
      <dsp:nvSpPr>
        <dsp:cNvPr id="0" name=""/>
        <dsp:cNvSpPr/>
      </dsp:nvSpPr>
      <dsp:spPr>
        <a:xfrm>
          <a:off x="5282256" y="3797176"/>
          <a:ext cx="403796" cy="4042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86621F-B3C0-40DC-A9E6-B0D180F03B12}">
      <dsp:nvSpPr>
        <dsp:cNvPr id="0" name=""/>
        <dsp:cNvSpPr/>
      </dsp:nvSpPr>
      <dsp:spPr>
        <a:xfrm>
          <a:off x="4014244" y="531887"/>
          <a:ext cx="292789" cy="2926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8FBC73-2706-4A03-9058-074854E3DDD7}">
      <dsp:nvSpPr>
        <dsp:cNvPr id="0" name=""/>
        <dsp:cNvSpPr/>
      </dsp:nvSpPr>
      <dsp:spPr>
        <a:xfrm>
          <a:off x="3092664" y="2207339"/>
          <a:ext cx="292789" cy="2926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E3A8F1-5204-45ED-AE7A-D511E2661215}">
      <dsp:nvSpPr>
        <dsp:cNvPr id="0" name=""/>
        <dsp:cNvSpPr/>
      </dsp:nvSpPr>
      <dsp:spPr>
        <a:xfrm>
          <a:off x="114650" y="441918"/>
          <a:ext cx="3119717" cy="18407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GB" sz="1400" kern="12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Provided technical assistance and capacity building to 13 MS with planning and conducting censuses and the dissemination of census results</a:t>
          </a:r>
          <a:endParaRPr lang="en-US" sz="1400" kern="1200" dirty="0">
            <a:solidFill>
              <a:schemeClr val="bg1"/>
            </a:solidFill>
          </a:endParaRPr>
        </a:p>
      </dsp:txBody>
      <dsp:txXfrm>
        <a:off x="571522" y="711488"/>
        <a:ext cx="2205973" cy="1301602"/>
      </dsp:txXfrm>
    </dsp:sp>
    <dsp:sp modelId="{0B06E198-EFB6-4500-BCEA-F38218B8C8B7}">
      <dsp:nvSpPr>
        <dsp:cNvPr id="0" name=""/>
        <dsp:cNvSpPr/>
      </dsp:nvSpPr>
      <dsp:spPr>
        <a:xfrm>
          <a:off x="4479877" y="544892"/>
          <a:ext cx="403796" cy="4042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A76F3A-5348-495C-AA36-F9F8B14E8ECF}">
      <dsp:nvSpPr>
        <dsp:cNvPr id="0" name=""/>
        <dsp:cNvSpPr/>
      </dsp:nvSpPr>
      <dsp:spPr>
        <a:xfrm>
          <a:off x="1819438" y="2687974"/>
          <a:ext cx="730112" cy="7304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FACA15-D99E-4D7C-AF7F-D1C726BFE0B0}">
      <dsp:nvSpPr>
        <dsp:cNvPr id="0" name=""/>
        <dsp:cNvSpPr/>
      </dsp:nvSpPr>
      <dsp:spPr>
        <a:xfrm>
          <a:off x="6621105" y="101847"/>
          <a:ext cx="3084692" cy="18754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4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Supported the IGAD in developing the Regional Strategy for the Development of Statistics, 2021–2025 and draft frameworks on data-sharing policy and on data quality assessment</a:t>
          </a:r>
          <a:endParaRPr lang="en-US" sz="1400" kern="1200" dirty="0"/>
        </a:p>
      </dsp:txBody>
      <dsp:txXfrm>
        <a:off x="7072848" y="376499"/>
        <a:ext cx="2181206" cy="1326138"/>
      </dsp:txXfrm>
    </dsp:sp>
    <dsp:sp modelId="{A929BF85-2AD9-48A0-9831-300B61BFA344}">
      <dsp:nvSpPr>
        <dsp:cNvPr id="0" name=""/>
        <dsp:cNvSpPr/>
      </dsp:nvSpPr>
      <dsp:spPr>
        <a:xfrm>
          <a:off x="6161371" y="1104098"/>
          <a:ext cx="403796" cy="4042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C103F-A133-4F8F-8BCB-8A68FAF4C5D3}">
      <dsp:nvSpPr>
        <dsp:cNvPr id="0" name=""/>
        <dsp:cNvSpPr/>
      </dsp:nvSpPr>
      <dsp:spPr>
        <a:xfrm>
          <a:off x="1541548" y="3557129"/>
          <a:ext cx="292789" cy="2926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DCE2FC-2750-415A-9428-D38D7FB7BF63}">
      <dsp:nvSpPr>
        <dsp:cNvPr id="0" name=""/>
        <dsp:cNvSpPr/>
      </dsp:nvSpPr>
      <dsp:spPr>
        <a:xfrm>
          <a:off x="4459017" y="3140433"/>
          <a:ext cx="292789" cy="2926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5472B3-93FB-4261-B99A-C123880A18D2}">
      <dsp:nvSpPr>
        <dsp:cNvPr id="0" name=""/>
        <dsp:cNvSpPr/>
      </dsp:nvSpPr>
      <dsp:spPr>
        <a:xfrm>
          <a:off x="6302425" y="2492028"/>
          <a:ext cx="3564533" cy="21383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GB" sz="1400" kern="12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Deployed IT tools to 8 MS (such as tablets, census field-monitoring dashboard, a census field-support and issue tracking system, and a census e-question repository in Africa)</a:t>
          </a:r>
          <a:endParaRPr lang="en-US" sz="1400" kern="1200" dirty="0">
            <a:solidFill>
              <a:schemeClr val="bg1"/>
            </a:solidFill>
          </a:endParaRPr>
        </a:p>
      </dsp:txBody>
      <dsp:txXfrm>
        <a:off x="6824439" y="2805188"/>
        <a:ext cx="2520505" cy="1512072"/>
      </dsp:txXfrm>
    </dsp:sp>
    <dsp:sp modelId="{C319DF7A-DB11-45BD-8362-19E381892295}">
      <dsp:nvSpPr>
        <dsp:cNvPr id="0" name=""/>
        <dsp:cNvSpPr/>
      </dsp:nvSpPr>
      <dsp:spPr>
        <a:xfrm>
          <a:off x="7098596" y="2585020"/>
          <a:ext cx="292789" cy="2926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912A09-9841-4ED0-B962-A9B69D75CDA9}">
      <dsp:nvSpPr>
        <dsp:cNvPr id="0" name=""/>
        <dsp:cNvSpPr/>
      </dsp:nvSpPr>
      <dsp:spPr>
        <a:xfrm>
          <a:off x="1477021" y="3664519"/>
          <a:ext cx="4517983" cy="17907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8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Supported capacity-building for senior managers of national statistical offices (NSOs) in 5 MS</a:t>
          </a:r>
          <a:endParaRPr lang="en-US" sz="1800" kern="1200" dirty="0"/>
        </a:p>
      </dsp:txBody>
      <dsp:txXfrm>
        <a:off x="2138664" y="3926765"/>
        <a:ext cx="3194697" cy="1266238"/>
      </dsp:txXfrm>
    </dsp:sp>
    <dsp:sp modelId="{23A3BFD6-4C7B-407C-885B-E8F7ACF07FA1}">
      <dsp:nvSpPr>
        <dsp:cNvPr id="0" name=""/>
        <dsp:cNvSpPr/>
      </dsp:nvSpPr>
      <dsp:spPr>
        <a:xfrm>
          <a:off x="4595354" y="3850278"/>
          <a:ext cx="292789" cy="2926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B387BD-8838-4F52-A508-7CA6B9E83C17}">
      <dsp:nvSpPr>
        <dsp:cNvPr id="0" name=""/>
        <dsp:cNvSpPr/>
      </dsp:nvSpPr>
      <dsp:spPr>
        <a:xfrm>
          <a:off x="789294" y="1855"/>
          <a:ext cx="3034242" cy="11106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982 (LIV):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Financing the recovery of Africa and beyond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21824" y="34385"/>
        <a:ext cx="2969182" cy="1045611"/>
      </dsp:txXfrm>
    </dsp:sp>
    <dsp:sp modelId="{D3FFEE39-E3A9-4139-8B20-A7F4FA7E65B4}">
      <dsp:nvSpPr>
        <dsp:cNvPr id="0" name=""/>
        <dsp:cNvSpPr/>
      </dsp:nvSpPr>
      <dsp:spPr>
        <a:xfrm>
          <a:off x="1092719" y="1112527"/>
          <a:ext cx="303424" cy="8330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3003"/>
              </a:lnTo>
              <a:lnTo>
                <a:pt x="303424" y="8330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9F86BF-02BB-4F8D-AC85-0E1D8F51CFE2}">
      <dsp:nvSpPr>
        <dsp:cNvPr id="0" name=""/>
        <dsp:cNvSpPr/>
      </dsp:nvSpPr>
      <dsp:spPr>
        <a:xfrm>
          <a:off x="1396143" y="1390194"/>
          <a:ext cx="2810087" cy="11106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Supported the revamping of the high-level working group on the global financial architecture (GFA)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28673" y="1422724"/>
        <a:ext cx="2745027" cy="1045611"/>
      </dsp:txXfrm>
    </dsp:sp>
    <dsp:sp modelId="{0F2283D5-C284-43A0-8764-5737F6FE27F9}">
      <dsp:nvSpPr>
        <dsp:cNvPr id="0" name=""/>
        <dsp:cNvSpPr/>
      </dsp:nvSpPr>
      <dsp:spPr>
        <a:xfrm>
          <a:off x="1092719" y="1112527"/>
          <a:ext cx="303424" cy="22213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1342"/>
              </a:lnTo>
              <a:lnTo>
                <a:pt x="303424" y="22213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38B2FF-B01F-4A6F-9068-8DD050D98A7F}">
      <dsp:nvSpPr>
        <dsp:cNvPr id="0" name=""/>
        <dsp:cNvSpPr/>
      </dsp:nvSpPr>
      <dsp:spPr>
        <a:xfrm>
          <a:off x="1396143" y="2778533"/>
          <a:ext cx="3294623" cy="11106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4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Supported the operationalization of the LSF in concluding the inaugural repurchase agreement transaction with Citibank with a diversified basket of sovereign Eurobonds, including those issued by Angola, Egypt and Kenya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28673" y="2811063"/>
        <a:ext cx="3229563" cy="1045611"/>
      </dsp:txXfrm>
    </dsp:sp>
    <dsp:sp modelId="{14A22469-0B49-4EDA-BF43-85BC4C1C3832}">
      <dsp:nvSpPr>
        <dsp:cNvPr id="0" name=""/>
        <dsp:cNvSpPr/>
      </dsp:nvSpPr>
      <dsp:spPr>
        <a:xfrm>
          <a:off x="1092719" y="1112527"/>
          <a:ext cx="303424" cy="36096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09681"/>
              </a:lnTo>
              <a:lnTo>
                <a:pt x="303424" y="36096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7D8333-4E98-473B-86EB-13BAE916CADD}">
      <dsp:nvSpPr>
        <dsp:cNvPr id="0" name=""/>
        <dsp:cNvSpPr/>
      </dsp:nvSpPr>
      <dsp:spPr>
        <a:xfrm>
          <a:off x="1396143" y="4166872"/>
          <a:ext cx="2871662" cy="11106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4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Contributed to the launch of the sustainable debt coalition initiative at the COP27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28673" y="4199402"/>
        <a:ext cx="2806602" cy="1045611"/>
      </dsp:txXfrm>
    </dsp:sp>
    <dsp:sp modelId="{DCFAD0B1-BADB-4312-B399-035242C3AE4E}">
      <dsp:nvSpPr>
        <dsp:cNvPr id="0" name=""/>
        <dsp:cNvSpPr/>
      </dsp:nvSpPr>
      <dsp:spPr>
        <a:xfrm>
          <a:off x="4687501" y="1855"/>
          <a:ext cx="2793004" cy="11106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990 (LIV):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Curbing illicit financial flows and recovery of lost assets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20031" y="34385"/>
        <a:ext cx="2727944" cy="1045611"/>
      </dsp:txXfrm>
    </dsp:sp>
    <dsp:sp modelId="{3090EB93-E147-4185-9849-3FBAA1415CC9}">
      <dsp:nvSpPr>
        <dsp:cNvPr id="0" name=""/>
        <dsp:cNvSpPr/>
      </dsp:nvSpPr>
      <dsp:spPr>
        <a:xfrm>
          <a:off x="4966802" y="1112527"/>
          <a:ext cx="279300" cy="8330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3003"/>
              </a:lnTo>
              <a:lnTo>
                <a:pt x="279300" y="8330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6AACEE-BA89-43FA-A825-3E4A237E93F3}">
      <dsp:nvSpPr>
        <dsp:cNvPr id="0" name=""/>
        <dsp:cNvSpPr/>
      </dsp:nvSpPr>
      <dsp:spPr>
        <a:xfrm>
          <a:off x="5246102" y="1390194"/>
          <a:ext cx="4003338" cy="11106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40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Two ECA policy actions informed the report of the Secretary-General to the General Assembly entitled “International coordination and cooperation to combat illicit financial flows” (A/77/304) of August 2022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78632" y="1422724"/>
        <a:ext cx="3938278" cy="1045611"/>
      </dsp:txXfrm>
    </dsp:sp>
    <dsp:sp modelId="{694D2377-505B-422D-86E5-C4D5C9CF12BA}">
      <dsp:nvSpPr>
        <dsp:cNvPr id="0" name=""/>
        <dsp:cNvSpPr/>
      </dsp:nvSpPr>
      <dsp:spPr>
        <a:xfrm>
          <a:off x="4966802" y="1112527"/>
          <a:ext cx="279300" cy="22909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90975"/>
              </a:lnTo>
              <a:lnTo>
                <a:pt x="279300" y="22909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7E45A6-73C1-41F0-BFF0-82CF2571A3A9}">
      <dsp:nvSpPr>
        <dsp:cNvPr id="0" name=""/>
        <dsp:cNvSpPr/>
      </dsp:nvSpPr>
      <dsp:spPr>
        <a:xfrm>
          <a:off x="5246102" y="2778533"/>
          <a:ext cx="4694105" cy="12499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40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Conducted pilot studies in 12 MS on the globally agreed methodologies for measuring IFF related to tax abuses 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4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Produced preliminary statistical estimates of IFF and suggestions on the required inter-institutional structures to tackle the flows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82711" y="2815142"/>
        <a:ext cx="4620887" cy="1176720"/>
      </dsp:txXfrm>
    </dsp:sp>
    <dsp:sp modelId="{C375EB7D-2510-48B9-8165-D6B9AA530FD2}">
      <dsp:nvSpPr>
        <dsp:cNvPr id="0" name=""/>
        <dsp:cNvSpPr/>
      </dsp:nvSpPr>
      <dsp:spPr>
        <a:xfrm>
          <a:off x="4966802" y="1112527"/>
          <a:ext cx="279300" cy="37489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48948"/>
              </a:lnTo>
              <a:lnTo>
                <a:pt x="279300" y="37489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B6B42A-8121-4619-A72D-EDF6779D1B92}">
      <dsp:nvSpPr>
        <dsp:cNvPr id="0" name=""/>
        <dsp:cNvSpPr/>
      </dsp:nvSpPr>
      <dsp:spPr>
        <a:xfrm>
          <a:off x="5246102" y="4306139"/>
          <a:ext cx="4435789" cy="11106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4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Supported capacity-building and facilitated peer learning exchange in the implementation of excise tax stamps, improved tax regulation and other DRM issues in 4 MS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78632" y="4338669"/>
        <a:ext cx="4370729" cy="104561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25E876-DFCF-42FC-8A5C-C45B8F977574}">
      <dsp:nvSpPr>
        <dsp:cNvPr id="0" name=""/>
        <dsp:cNvSpPr/>
      </dsp:nvSpPr>
      <dsp:spPr>
        <a:xfrm>
          <a:off x="0" y="0"/>
          <a:ext cx="1141174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4B85CD-046C-4976-BE0B-51BFF9D76DC4}">
      <dsp:nvSpPr>
        <dsp:cNvPr id="0" name=""/>
        <dsp:cNvSpPr/>
      </dsp:nvSpPr>
      <dsp:spPr>
        <a:xfrm>
          <a:off x="0" y="0"/>
          <a:ext cx="2282348" cy="5255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kern="1200" dirty="0"/>
            <a:t>989 (LIV): Carbon certification</a:t>
          </a:r>
          <a:endParaRPr lang="en-GB" sz="3200" kern="1200" dirty="0"/>
        </a:p>
      </dsp:txBody>
      <dsp:txXfrm>
        <a:off x="0" y="0"/>
        <a:ext cx="2282348" cy="5255649"/>
      </dsp:txXfrm>
    </dsp:sp>
    <dsp:sp modelId="{99C68692-AC1D-47C4-99D9-5A616F48F003}">
      <dsp:nvSpPr>
        <dsp:cNvPr id="0" name=""/>
        <dsp:cNvSpPr/>
      </dsp:nvSpPr>
      <dsp:spPr>
        <a:xfrm>
          <a:off x="2453524" y="41380"/>
          <a:ext cx="8958219" cy="82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700" kern="1200" dirty="0">
              <a:latin typeface="Arial" panose="020B0604020202020204" pitchFamily="34" charset="0"/>
              <a:cs typeface="Arial" panose="020B0604020202020204" pitchFamily="34" charset="0"/>
            </a:rPr>
            <a:t>Jointly (with the Congo Basin Climate Commission) produced a harmonized protocol and toolkits</a:t>
          </a:r>
          <a:endParaRPr lang="en-GB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53524" y="41380"/>
        <a:ext cx="8958219" cy="827610"/>
      </dsp:txXfrm>
    </dsp:sp>
    <dsp:sp modelId="{94810A85-E5B1-4A26-B076-E6F9A9EA14CD}">
      <dsp:nvSpPr>
        <dsp:cNvPr id="0" name=""/>
        <dsp:cNvSpPr/>
      </dsp:nvSpPr>
      <dsp:spPr>
        <a:xfrm>
          <a:off x="2282348" y="868991"/>
          <a:ext cx="912939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9372DB-E959-4CBB-A913-6D1B35D35A82}">
      <dsp:nvSpPr>
        <dsp:cNvPr id="0" name=""/>
        <dsp:cNvSpPr/>
      </dsp:nvSpPr>
      <dsp:spPr>
        <a:xfrm>
          <a:off x="2453524" y="910371"/>
          <a:ext cx="8958219" cy="82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Arial" panose="020B0604020202020204" pitchFamily="34" charset="0"/>
              <a:cs typeface="Arial" panose="020B0604020202020204" pitchFamily="34" charset="0"/>
            </a:rPr>
            <a:t>Produced a regional, digital carbon registry for the 16 MS</a:t>
          </a:r>
          <a:endParaRPr lang="en-GB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53524" y="910371"/>
        <a:ext cx="8958219" cy="827610"/>
      </dsp:txXfrm>
    </dsp:sp>
    <dsp:sp modelId="{FB3206D4-59C6-4458-A3BF-807A3C11397F}">
      <dsp:nvSpPr>
        <dsp:cNvPr id="0" name=""/>
        <dsp:cNvSpPr/>
      </dsp:nvSpPr>
      <dsp:spPr>
        <a:xfrm>
          <a:off x="2282348" y="1737982"/>
          <a:ext cx="912939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59A457-D175-498F-A700-7AE5A76D428F}">
      <dsp:nvSpPr>
        <dsp:cNvPr id="0" name=""/>
        <dsp:cNvSpPr/>
      </dsp:nvSpPr>
      <dsp:spPr>
        <a:xfrm>
          <a:off x="2453524" y="1779363"/>
          <a:ext cx="8958219" cy="82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latin typeface="Arial" panose="020B0604020202020204" pitchFamily="34" charset="0"/>
              <a:cs typeface="Arial" panose="020B0604020202020204" pitchFamily="34" charset="0"/>
            </a:rPr>
            <a:t>Developed and validated training materials on carbon market development, including policy design and implementation, and on carbon verification and certification for senior African government officials</a:t>
          </a:r>
        </a:p>
      </dsp:txBody>
      <dsp:txXfrm>
        <a:off x="2453524" y="1779363"/>
        <a:ext cx="8958219" cy="827610"/>
      </dsp:txXfrm>
    </dsp:sp>
    <dsp:sp modelId="{16CCF7DA-772D-4076-91CB-E7CBE2AFAB37}">
      <dsp:nvSpPr>
        <dsp:cNvPr id="0" name=""/>
        <dsp:cNvSpPr/>
      </dsp:nvSpPr>
      <dsp:spPr>
        <a:xfrm>
          <a:off x="2282348" y="2606973"/>
          <a:ext cx="912939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28830C-ADA7-4442-A283-B1006B795286}">
      <dsp:nvSpPr>
        <dsp:cNvPr id="0" name=""/>
        <dsp:cNvSpPr/>
      </dsp:nvSpPr>
      <dsp:spPr>
        <a:xfrm>
          <a:off x="2453524" y="2648354"/>
          <a:ext cx="8958219" cy="82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latin typeface="Arial" panose="020B0604020202020204" pitchFamily="34" charset="0"/>
              <a:cs typeface="Arial" panose="020B0604020202020204" pitchFamily="34" charset="0"/>
            </a:rPr>
            <a:t>Led an EGM on the development of carbon emissions reduction and offsetting projects and carbon certification for the member States of the Blue Fund for the Congo Basin</a:t>
          </a:r>
        </a:p>
      </dsp:txBody>
      <dsp:txXfrm>
        <a:off x="2453524" y="2648354"/>
        <a:ext cx="8958219" cy="827610"/>
      </dsp:txXfrm>
    </dsp:sp>
    <dsp:sp modelId="{F4804DAA-152D-47C2-B9A4-7A437158B77E}">
      <dsp:nvSpPr>
        <dsp:cNvPr id="0" name=""/>
        <dsp:cNvSpPr/>
      </dsp:nvSpPr>
      <dsp:spPr>
        <a:xfrm>
          <a:off x="2282348" y="3475965"/>
          <a:ext cx="912939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C50AFE-3770-406E-9CED-44FCE7099919}">
      <dsp:nvSpPr>
        <dsp:cNvPr id="0" name=""/>
        <dsp:cNvSpPr/>
      </dsp:nvSpPr>
      <dsp:spPr>
        <a:xfrm>
          <a:off x="2453524" y="3517345"/>
          <a:ext cx="8958219" cy="82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Arial" panose="020B0604020202020204" pitchFamily="34" charset="0"/>
              <a:cs typeface="Arial" panose="020B0604020202020204" pitchFamily="34" charset="0"/>
            </a:rPr>
            <a:t>On-going study on the mapping of carbon and forest certification processes and modelling and the related benefits to firms, investors and local communities</a:t>
          </a:r>
          <a:endParaRPr lang="en-GB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53524" y="3517345"/>
        <a:ext cx="8958219" cy="827610"/>
      </dsp:txXfrm>
    </dsp:sp>
    <dsp:sp modelId="{692B7F4C-2BE3-4391-8825-B0BD12D79C52}">
      <dsp:nvSpPr>
        <dsp:cNvPr id="0" name=""/>
        <dsp:cNvSpPr/>
      </dsp:nvSpPr>
      <dsp:spPr>
        <a:xfrm>
          <a:off x="2282348" y="4344956"/>
          <a:ext cx="912939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AC9A66-0332-4B88-B96C-51D9CAC77DE6}">
      <dsp:nvSpPr>
        <dsp:cNvPr id="0" name=""/>
        <dsp:cNvSpPr/>
      </dsp:nvSpPr>
      <dsp:spPr>
        <a:xfrm>
          <a:off x="2453524" y="4386336"/>
          <a:ext cx="8958219" cy="82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Arial" panose="020B0604020202020204" pitchFamily="34" charset="0"/>
              <a:cs typeface="Arial" panose="020B0604020202020204" pitchFamily="34" charset="0"/>
            </a:rPr>
            <a:t>Conducted an assessment of carbon emissions reduction projects with high market potential for the 16 MS</a:t>
          </a:r>
          <a:endParaRPr lang="en-GB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53524" y="4386336"/>
        <a:ext cx="8958219" cy="827610"/>
      </dsp:txXfrm>
    </dsp:sp>
    <dsp:sp modelId="{41AD00E2-CCE5-4FD5-A81F-9CFC1BD6AF5D}">
      <dsp:nvSpPr>
        <dsp:cNvPr id="0" name=""/>
        <dsp:cNvSpPr/>
      </dsp:nvSpPr>
      <dsp:spPr>
        <a:xfrm>
          <a:off x="2282348" y="5213947"/>
          <a:ext cx="912939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0BA4CC20-B96F-4625-8EF1-7813FDEF9292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A8F6936-8A63-4082-B4FC-2AB595BDF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748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8F6936-8A63-4082-B4FC-2AB595BDFA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75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8F6936-8A63-4082-B4FC-2AB595BDFA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691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8F6936-8A63-4082-B4FC-2AB595BDFA1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3118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8F6936-8A63-4082-B4FC-2AB595BDFA1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0283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8F6936-8A63-4082-B4FC-2AB595BDFA1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99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8F6936-8A63-4082-B4FC-2AB595BDFA1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0805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8F6936-8A63-4082-B4FC-2AB595BDFA1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7377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8F6936-8A63-4082-B4FC-2AB595BDFA1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9447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8F6936-8A63-4082-B4FC-2AB595BDFA1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954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791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776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964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esentationFro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D6D54DF-72D2-FE49-A5B9-714BC5CD175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-66674"/>
            <a:ext cx="12192000" cy="251254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5A2DDD-2812-9742-BE95-02C91D568D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0300" y="3324520"/>
            <a:ext cx="11171400" cy="2175228"/>
          </a:xfrm>
        </p:spPr>
        <p:txBody>
          <a:bodyPr>
            <a:normAutofit/>
          </a:bodyPr>
          <a:lstStyle>
            <a:lvl1pPr algn="ctr">
              <a:defRPr sz="1800" b="1" i="0" baseline="0">
                <a:latin typeface="Lucida Sans" panose="020B0602030504020204" pitchFamily="34" charset="77"/>
              </a:defRPr>
            </a:lvl1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Title of presentation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Name of presenter</a:t>
            </a:r>
            <a:b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Title, Division</a:t>
            </a:r>
            <a:b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[Exact delivery date]</a:t>
            </a:r>
            <a:endParaRPr lang="en-US" dirty="0"/>
          </a:p>
        </p:txBody>
      </p: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6492DEB6-C0F2-8C48-A6E7-B6D175F0CD8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9503" y="433955"/>
            <a:ext cx="3618548" cy="378701"/>
          </a:xfrm>
          <a:prstGeom prst="rect">
            <a:avLst/>
          </a:prstGeom>
        </p:spPr>
      </p:pic>
      <p:pic>
        <p:nvPicPr>
          <p:cNvPr id="12" name="Picture 11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619A4FEE-386F-4FB4-BF09-1C2DED36252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6117" y="1443384"/>
            <a:ext cx="4148888" cy="140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3643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200" y="1825625"/>
            <a:ext cx="11289600" cy="4351338"/>
          </a:xfrm>
        </p:spPr>
        <p:txBody>
          <a:bodyPr>
            <a:normAutofit/>
          </a:bodyPr>
          <a:lstStyle>
            <a:lvl1pPr>
              <a:defRPr sz="1575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575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575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75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575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5B475743-3A64-A74D-A307-659BB60BB7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94676"/>
          <a:stretch/>
        </p:blipFill>
        <p:spPr>
          <a:xfrm>
            <a:off x="0" y="6492878"/>
            <a:ext cx="12192000" cy="365127"/>
          </a:xfrm>
          <a:prstGeom prst="rect">
            <a:avLst/>
          </a:prstGeom>
        </p:spPr>
      </p:pic>
      <p:pic>
        <p:nvPicPr>
          <p:cNvPr id="5" name="Picture 4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9FB694E8-8ADF-4ADC-9520-523B679FF7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784" y="241069"/>
            <a:ext cx="2810757" cy="922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432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outdoor object, solar cell&#10;&#10;Description automatically generated">
            <a:extLst>
              <a:ext uri="{FF2B5EF4-FFF2-40B4-BE49-F238E27FC236}">
                <a16:creationId xmlns:a16="http://schemas.microsoft.com/office/drawing/2014/main" id="{6307C092-7B1C-BC4F-8088-BBECA502B8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303520"/>
            <a:ext cx="12192000" cy="1554480"/>
          </a:xfrm>
          <a:prstGeom prst="rect">
            <a:avLst/>
          </a:prstGeom>
        </p:spPr>
      </p:pic>
      <p:pic>
        <p:nvPicPr>
          <p:cNvPr id="9" name="Picture 8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9F6F980D-2EB1-40C6-A935-6E86C936F8E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2494" y="520672"/>
            <a:ext cx="4148888" cy="140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02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776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135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50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048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251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366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192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675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244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eca.org/eca-events/sites/default/files/resources/documents/com2023/E_ECA_COE_41_8_E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eca.org/cfm2023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50416" y="3347774"/>
            <a:ext cx="1095504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Report on the follow-up by ECA to the resolutions of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CoM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2022</a:t>
            </a:r>
          </a:p>
          <a:p>
            <a:pPr algn="ctr"/>
            <a:endParaRPr lang="en-US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(Doc Ref. No.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E/ECA/COE/41/8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Said Adejumobi</a:t>
            </a:r>
            <a:b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Director, Strategic Planning, Oversight and Results Division </a:t>
            </a:r>
            <a:b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March 2023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73930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">
            <a:extLst>
              <a:ext uri="{FF2B5EF4-FFF2-40B4-BE49-F238E27FC236}">
                <a16:creationId xmlns:a16="http://schemas.microsoft.com/office/drawing/2014/main" id="{7DFEFE01-ACBF-4D47-BDA4-D74D5349EFB5}"/>
              </a:ext>
            </a:extLst>
          </p:cNvPr>
          <p:cNvSpPr/>
          <p:nvPr/>
        </p:nvSpPr>
        <p:spPr>
          <a:xfrm>
            <a:off x="123987" y="357874"/>
            <a:ext cx="9060110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 of the resolutions adopted in COM2022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6D8D20F-B129-5CCC-4D8D-D00E32A5B5CA}"/>
              </a:ext>
            </a:extLst>
          </p:cNvPr>
          <p:cNvGrpSpPr/>
          <p:nvPr/>
        </p:nvGrpSpPr>
        <p:grpSpPr>
          <a:xfrm>
            <a:off x="2894119" y="1177636"/>
            <a:ext cx="8826825" cy="5447181"/>
            <a:chOff x="179949" y="1081459"/>
            <a:chExt cx="10780218" cy="5418667"/>
          </a:xfrm>
        </p:grpSpPr>
        <p:sp>
          <p:nvSpPr>
            <p:cNvPr id="5" name="Partial Circle 4">
              <a:extLst>
                <a:ext uri="{FF2B5EF4-FFF2-40B4-BE49-F238E27FC236}">
                  <a16:creationId xmlns:a16="http://schemas.microsoft.com/office/drawing/2014/main" id="{E11D5024-11A3-BB82-B4C8-A6AA2DCDDCB4}"/>
                </a:ext>
              </a:extLst>
            </p:cNvPr>
            <p:cNvSpPr/>
            <p:nvPr/>
          </p:nvSpPr>
          <p:spPr>
            <a:xfrm>
              <a:off x="179949" y="1081459"/>
              <a:ext cx="5418667" cy="5418667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0DF20C3D-F6AC-CC5F-072C-F75CDFDFE16B}"/>
                </a:ext>
              </a:extLst>
            </p:cNvPr>
            <p:cNvSpPr/>
            <p:nvPr/>
          </p:nvSpPr>
          <p:spPr>
            <a:xfrm>
              <a:off x="2889281" y="1081459"/>
              <a:ext cx="8044768" cy="5418667"/>
            </a:xfrm>
            <a:custGeom>
              <a:avLst/>
              <a:gdLst>
                <a:gd name="connsiteX0" fmla="*/ 0 w 8044768"/>
                <a:gd name="connsiteY0" fmla="*/ 0 h 5418667"/>
                <a:gd name="connsiteX1" fmla="*/ 8044768 w 8044768"/>
                <a:gd name="connsiteY1" fmla="*/ 0 h 5418667"/>
                <a:gd name="connsiteX2" fmla="*/ 8044768 w 8044768"/>
                <a:gd name="connsiteY2" fmla="*/ 5418667 h 5418667"/>
                <a:gd name="connsiteX3" fmla="*/ 0 w 8044768"/>
                <a:gd name="connsiteY3" fmla="*/ 5418667 h 5418667"/>
                <a:gd name="connsiteX4" fmla="*/ 0 w 8044768"/>
                <a:gd name="connsiteY4" fmla="*/ 0 h 5418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44768" h="5418667">
                  <a:moveTo>
                    <a:pt x="0" y="0"/>
                  </a:moveTo>
                  <a:lnTo>
                    <a:pt x="8044768" y="0"/>
                  </a:lnTo>
                  <a:lnTo>
                    <a:pt x="8044768" y="5418667"/>
                  </a:lnTo>
                  <a:lnTo>
                    <a:pt x="0" y="541866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0" tIns="76200" rIns="4098584" bIns="4343401" numCol="1" spcCol="1270" anchor="ctr" anchorCtr="0">
              <a:noAutofit/>
            </a:bodyPr>
            <a:lstStyle/>
            <a:p>
              <a:pPr marL="0" lvl="0" indent="0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b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Economic </a:t>
              </a:r>
            </a:p>
            <a:p>
              <a:pPr marL="0" lvl="0" indent="0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b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Diversification</a:t>
              </a:r>
            </a:p>
          </p:txBody>
        </p:sp>
        <p:sp>
          <p:nvSpPr>
            <p:cNvPr id="7" name="Partial Circle 6">
              <a:extLst>
                <a:ext uri="{FF2B5EF4-FFF2-40B4-BE49-F238E27FC236}">
                  <a16:creationId xmlns:a16="http://schemas.microsoft.com/office/drawing/2014/main" id="{162CC72B-0A24-8375-3C1E-8D03D9266239}"/>
                </a:ext>
              </a:extLst>
            </p:cNvPr>
            <p:cNvSpPr/>
            <p:nvPr/>
          </p:nvSpPr>
          <p:spPr>
            <a:xfrm>
              <a:off x="891148" y="2232925"/>
              <a:ext cx="3996266" cy="3996266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559C18E-60D2-82B9-FBF5-3645F50D2D3D}"/>
                </a:ext>
              </a:extLst>
            </p:cNvPr>
            <p:cNvSpPr/>
            <p:nvPr/>
          </p:nvSpPr>
          <p:spPr>
            <a:xfrm>
              <a:off x="2915399" y="2997200"/>
              <a:ext cx="8044768" cy="3231991"/>
            </a:xfrm>
            <a:custGeom>
              <a:avLst/>
              <a:gdLst>
                <a:gd name="connsiteX0" fmla="*/ 0 w 8044768"/>
                <a:gd name="connsiteY0" fmla="*/ 0 h 3996266"/>
                <a:gd name="connsiteX1" fmla="*/ 8044768 w 8044768"/>
                <a:gd name="connsiteY1" fmla="*/ 0 h 3996266"/>
                <a:gd name="connsiteX2" fmla="*/ 8044768 w 8044768"/>
                <a:gd name="connsiteY2" fmla="*/ 3996266 h 3996266"/>
                <a:gd name="connsiteX3" fmla="*/ 0 w 8044768"/>
                <a:gd name="connsiteY3" fmla="*/ 3996266 h 3996266"/>
                <a:gd name="connsiteX4" fmla="*/ 0 w 8044768"/>
                <a:gd name="connsiteY4" fmla="*/ 0 h 3996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44768" h="3996266">
                  <a:moveTo>
                    <a:pt x="0" y="0"/>
                  </a:moveTo>
                  <a:lnTo>
                    <a:pt x="8044768" y="0"/>
                  </a:lnTo>
                  <a:lnTo>
                    <a:pt x="8044768" y="3996266"/>
                  </a:lnTo>
                  <a:lnTo>
                    <a:pt x="0" y="399626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0" tIns="76200" rIns="4098584" bIns="2921000" numCol="1" spcCol="1270" anchor="ctr" anchorCtr="0">
              <a:noAutofit/>
            </a:bodyPr>
            <a:lstStyle/>
            <a:p>
              <a:pPr marL="0" lvl="0" indent="0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fr-FR" b="1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b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Data, </a:t>
              </a:r>
              <a:r>
                <a:rPr lang="en-US" b="1" kern="12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Statistics</a:t>
              </a:r>
              <a:r>
                <a:rPr lang="fr-FR" b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marL="0" lvl="0" indent="0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b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US" b="1" kern="12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Digitalization</a:t>
              </a:r>
              <a:endParaRPr lang="en-US" b="1" kern="1200" dirty="0"/>
            </a:p>
          </p:txBody>
        </p:sp>
        <p:sp>
          <p:nvSpPr>
            <p:cNvPr id="9" name="Partial Circle 8">
              <a:extLst>
                <a:ext uri="{FF2B5EF4-FFF2-40B4-BE49-F238E27FC236}">
                  <a16:creationId xmlns:a16="http://schemas.microsoft.com/office/drawing/2014/main" id="{6CA923B3-B6F5-7FAC-0CA1-D5A992FEB26C}"/>
                </a:ext>
              </a:extLst>
            </p:cNvPr>
            <p:cNvSpPr/>
            <p:nvPr/>
          </p:nvSpPr>
          <p:spPr>
            <a:xfrm>
              <a:off x="1602348" y="3384392"/>
              <a:ext cx="2573866" cy="2573866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DA88E854-90A0-D590-B756-C734AC3BC5F3}"/>
                </a:ext>
              </a:extLst>
            </p:cNvPr>
            <p:cNvSpPr/>
            <p:nvPr/>
          </p:nvSpPr>
          <p:spPr>
            <a:xfrm>
              <a:off x="2889281" y="3860800"/>
              <a:ext cx="8044768" cy="2097458"/>
            </a:xfrm>
            <a:custGeom>
              <a:avLst/>
              <a:gdLst>
                <a:gd name="connsiteX0" fmla="*/ 0 w 8044768"/>
                <a:gd name="connsiteY0" fmla="*/ 0 h 2573866"/>
                <a:gd name="connsiteX1" fmla="*/ 8044768 w 8044768"/>
                <a:gd name="connsiteY1" fmla="*/ 0 h 2573866"/>
                <a:gd name="connsiteX2" fmla="*/ 8044768 w 8044768"/>
                <a:gd name="connsiteY2" fmla="*/ 2573866 h 2573866"/>
                <a:gd name="connsiteX3" fmla="*/ 0 w 8044768"/>
                <a:gd name="connsiteY3" fmla="*/ 2573866 h 2573866"/>
                <a:gd name="connsiteX4" fmla="*/ 0 w 8044768"/>
                <a:gd name="connsiteY4" fmla="*/ 0 h 2573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44768" h="2573866">
                  <a:moveTo>
                    <a:pt x="0" y="0"/>
                  </a:moveTo>
                  <a:lnTo>
                    <a:pt x="8044768" y="0"/>
                  </a:lnTo>
                  <a:lnTo>
                    <a:pt x="8044768" y="2573866"/>
                  </a:lnTo>
                  <a:lnTo>
                    <a:pt x="0" y="257386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0" tIns="76200" rIns="4098584" bIns="1498600" numCol="1" spcCol="1270" anchor="ctr" anchorCtr="0">
              <a:noAutofit/>
            </a:bodyPr>
            <a:lstStyle/>
            <a:p>
              <a:pPr marL="0" lvl="0" indent="0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b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Financing </a:t>
              </a:r>
            </a:p>
            <a:p>
              <a:pPr marL="0" lvl="0" indent="0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b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Development</a:t>
              </a:r>
              <a:endParaRPr lang="en-US" b="1" kern="1200" dirty="0"/>
            </a:p>
          </p:txBody>
        </p:sp>
        <p:sp>
          <p:nvSpPr>
            <p:cNvPr id="11" name="Partial Circle 10">
              <a:extLst>
                <a:ext uri="{FF2B5EF4-FFF2-40B4-BE49-F238E27FC236}">
                  <a16:creationId xmlns:a16="http://schemas.microsoft.com/office/drawing/2014/main" id="{A38EA6E0-9EA4-2087-D673-6027C8FCC7B0}"/>
                </a:ext>
              </a:extLst>
            </p:cNvPr>
            <p:cNvSpPr/>
            <p:nvPr/>
          </p:nvSpPr>
          <p:spPr>
            <a:xfrm>
              <a:off x="2313548" y="4535859"/>
              <a:ext cx="1151466" cy="1151466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80C321C-6388-4595-82D9-53B8EECBB182}"/>
                </a:ext>
              </a:extLst>
            </p:cNvPr>
            <p:cNvSpPr/>
            <p:nvPr/>
          </p:nvSpPr>
          <p:spPr>
            <a:xfrm>
              <a:off x="2889281" y="4877455"/>
              <a:ext cx="8044768" cy="809869"/>
            </a:xfrm>
            <a:custGeom>
              <a:avLst/>
              <a:gdLst>
                <a:gd name="connsiteX0" fmla="*/ 0 w 8044768"/>
                <a:gd name="connsiteY0" fmla="*/ 0 h 1151466"/>
                <a:gd name="connsiteX1" fmla="*/ 8044768 w 8044768"/>
                <a:gd name="connsiteY1" fmla="*/ 0 h 1151466"/>
                <a:gd name="connsiteX2" fmla="*/ 8044768 w 8044768"/>
                <a:gd name="connsiteY2" fmla="*/ 1151466 h 1151466"/>
                <a:gd name="connsiteX3" fmla="*/ 0 w 8044768"/>
                <a:gd name="connsiteY3" fmla="*/ 1151466 h 1151466"/>
                <a:gd name="connsiteX4" fmla="*/ 0 w 8044768"/>
                <a:gd name="connsiteY4" fmla="*/ 0 h 1151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44768" h="1151466">
                  <a:moveTo>
                    <a:pt x="0" y="0"/>
                  </a:moveTo>
                  <a:lnTo>
                    <a:pt x="8044768" y="0"/>
                  </a:lnTo>
                  <a:lnTo>
                    <a:pt x="8044768" y="1151466"/>
                  </a:lnTo>
                  <a:lnTo>
                    <a:pt x="0" y="115146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0" tIns="76200" rIns="4098584" bIns="76200" numCol="1" spcCol="1270" anchor="ctr" anchorCtr="0">
              <a:noAutofit/>
            </a:bodyPr>
            <a:lstStyle/>
            <a:p>
              <a:pPr marL="0" lvl="0" indent="0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b="1" kern="12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Climate</a:t>
              </a:r>
              <a:r>
                <a:rPr lang="fr-FR" b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 change</a:t>
              </a:r>
              <a:endParaRPr lang="en-US" b="1" kern="120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8C9254E-973C-744B-D765-3C1E8BE2F9FF}"/>
                </a:ext>
              </a:extLst>
            </p:cNvPr>
            <p:cNvSpPr/>
            <p:nvPr/>
          </p:nvSpPr>
          <p:spPr>
            <a:xfrm>
              <a:off x="5038401" y="1170675"/>
              <a:ext cx="5921765" cy="1757252"/>
            </a:xfrm>
            <a:custGeom>
              <a:avLst/>
              <a:gdLst>
                <a:gd name="connsiteX0" fmla="*/ 0 w 4673326"/>
                <a:gd name="connsiteY0" fmla="*/ 0 h 1151466"/>
                <a:gd name="connsiteX1" fmla="*/ 4673326 w 4673326"/>
                <a:gd name="connsiteY1" fmla="*/ 0 h 1151466"/>
                <a:gd name="connsiteX2" fmla="*/ 4673326 w 4673326"/>
                <a:gd name="connsiteY2" fmla="*/ 1151466 h 1151466"/>
                <a:gd name="connsiteX3" fmla="*/ 0 w 4673326"/>
                <a:gd name="connsiteY3" fmla="*/ 1151466 h 1151466"/>
                <a:gd name="connsiteX4" fmla="*/ 0 w 4673326"/>
                <a:gd name="connsiteY4" fmla="*/ 0 h 1151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73326" h="1151466">
                  <a:moveTo>
                    <a:pt x="0" y="0"/>
                  </a:moveTo>
                  <a:lnTo>
                    <a:pt x="4673326" y="0"/>
                  </a:lnTo>
                  <a:lnTo>
                    <a:pt x="4673326" y="1151466"/>
                  </a:lnTo>
                  <a:lnTo>
                    <a:pt x="0" y="1151466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har char="•"/>
              </a:pPr>
              <a:r>
                <a:rPr lang="en-GB" sz="1400" i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984 (LIV): Role of Partnerships for African Vaccine Manufacturing in improving African health outcomes</a:t>
              </a:r>
              <a:endParaRPr lang="en-US" sz="1400" i="1" kern="1200" dirty="0"/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har char="•"/>
              </a:pPr>
              <a:r>
                <a:rPr lang="en-GB" sz="1400" i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987 (LIV): ECA support for LDCs in the context of the 5th UN Conference on LDCs</a:t>
              </a:r>
              <a:endParaRPr lang="en-US" sz="1400" i="1" kern="1200" dirty="0"/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har char="•"/>
              </a:pPr>
              <a:r>
                <a:rPr lang="en-GB" sz="1400" i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988 (LIV): Scaling up investment in transport to optimize the benefits of the </a:t>
              </a:r>
              <a:r>
                <a:rPr lang="en-GB" sz="1400" i="1" kern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AfCFTA</a:t>
              </a:r>
              <a:endParaRPr lang="en-US" sz="1400" i="1" kern="1200" dirty="0"/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har char="•"/>
              </a:pPr>
              <a:r>
                <a:rPr lang="en-GB" sz="1400" i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991 (LIV): Culture and heritage management programme</a:t>
              </a:r>
              <a:endParaRPr lang="en-US" sz="1400" i="1" kern="1200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FDC6473-2E17-3A62-DCD7-1D5157404E6C}"/>
                </a:ext>
              </a:extLst>
            </p:cNvPr>
            <p:cNvSpPr/>
            <p:nvPr/>
          </p:nvSpPr>
          <p:spPr>
            <a:xfrm>
              <a:off x="5490269" y="2845098"/>
              <a:ext cx="5393411" cy="924727"/>
            </a:xfrm>
            <a:custGeom>
              <a:avLst/>
              <a:gdLst>
                <a:gd name="connsiteX0" fmla="*/ 0 w 4022384"/>
                <a:gd name="connsiteY0" fmla="*/ 0 h 1151466"/>
                <a:gd name="connsiteX1" fmla="*/ 4022384 w 4022384"/>
                <a:gd name="connsiteY1" fmla="*/ 0 h 1151466"/>
                <a:gd name="connsiteX2" fmla="*/ 4022384 w 4022384"/>
                <a:gd name="connsiteY2" fmla="*/ 1151466 h 1151466"/>
                <a:gd name="connsiteX3" fmla="*/ 0 w 4022384"/>
                <a:gd name="connsiteY3" fmla="*/ 1151466 h 1151466"/>
                <a:gd name="connsiteX4" fmla="*/ 0 w 4022384"/>
                <a:gd name="connsiteY4" fmla="*/ 0 h 1151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22384" h="1151466">
                  <a:moveTo>
                    <a:pt x="0" y="0"/>
                  </a:moveTo>
                  <a:lnTo>
                    <a:pt x="4022384" y="0"/>
                  </a:lnTo>
                  <a:lnTo>
                    <a:pt x="4022384" y="1151466"/>
                  </a:lnTo>
                  <a:lnTo>
                    <a:pt x="0" y="1151466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GB" sz="1400" i="1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har char="•"/>
              </a:pPr>
              <a:r>
                <a:rPr lang="en-GB" sz="1400" i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983 (LIV): Importance of digital transformation for breaking new ground</a:t>
              </a:r>
              <a:endParaRPr lang="en-US" sz="1400" i="1" kern="1200" dirty="0"/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har char="•"/>
              </a:pPr>
              <a:r>
                <a:rPr lang="en-GB" sz="1400" i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986 (LIV): Data and statistics</a:t>
              </a:r>
              <a:endParaRPr lang="en-US" sz="1400" i="1" kern="1200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BE5EC5A-478F-8717-AD97-2EE65B345136}"/>
                </a:ext>
              </a:extLst>
            </p:cNvPr>
            <p:cNvSpPr/>
            <p:nvPr/>
          </p:nvSpPr>
          <p:spPr>
            <a:xfrm>
              <a:off x="5423795" y="3907934"/>
              <a:ext cx="5335437" cy="969520"/>
            </a:xfrm>
            <a:custGeom>
              <a:avLst/>
              <a:gdLst>
                <a:gd name="connsiteX0" fmla="*/ 0 w 4022384"/>
                <a:gd name="connsiteY0" fmla="*/ 0 h 1151466"/>
                <a:gd name="connsiteX1" fmla="*/ 4022384 w 4022384"/>
                <a:gd name="connsiteY1" fmla="*/ 0 h 1151466"/>
                <a:gd name="connsiteX2" fmla="*/ 4022384 w 4022384"/>
                <a:gd name="connsiteY2" fmla="*/ 1151466 h 1151466"/>
                <a:gd name="connsiteX3" fmla="*/ 0 w 4022384"/>
                <a:gd name="connsiteY3" fmla="*/ 1151466 h 1151466"/>
                <a:gd name="connsiteX4" fmla="*/ 0 w 4022384"/>
                <a:gd name="connsiteY4" fmla="*/ 0 h 1151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22384" h="1151466">
                  <a:moveTo>
                    <a:pt x="0" y="0"/>
                  </a:moveTo>
                  <a:lnTo>
                    <a:pt x="4022384" y="0"/>
                  </a:lnTo>
                  <a:lnTo>
                    <a:pt x="4022384" y="1151466"/>
                  </a:lnTo>
                  <a:lnTo>
                    <a:pt x="0" y="1151466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har char="•"/>
              </a:pPr>
              <a:r>
                <a:rPr lang="en-US" sz="1400" i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982 (LIV): Financing the recovery of Africa and beyond</a:t>
              </a:r>
              <a:endParaRPr lang="en-US" sz="1400" i="1" kern="1200" dirty="0"/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har char="•"/>
              </a:pPr>
              <a:r>
                <a:rPr lang="en-GB" sz="1400" i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990 (LIV): Curbing illicit financial flows and recovery of lost assets</a:t>
              </a:r>
              <a:endParaRPr lang="en-US" sz="1400" i="1" kern="1200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1829BD6-C66C-AA94-E852-6275DCABF0C7}"/>
                </a:ext>
              </a:extLst>
            </p:cNvPr>
            <p:cNvSpPr/>
            <p:nvPr/>
          </p:nvSpPr>
          <p:spPr>
            <a:xfrm>
              <a:off x="5423795" y="4843668"/>
              <a:ext cx="5030400" cy="809870"/>
            </a:xfrm>
            <a:custGeom>
              <a:avLst/>
              <a:gdLst>
                <a:gd name="connsiteX0" fmla="*/ 0 w 4022384"/>
                <a:gd name="connsiteY0" fmla="*/ 0 h 1151466"/>
                <a:gd name="connsiteX1" fmla="*/ 4022384 w 4022384"/>
                <a:gd name="connsiteY1" fmla="*/ 0 h 1151466"/>
                <a:gd name="connsiteX2" fmla="*/ 4022384 w 4022384"/>
                <a:gd name="connsiteY2" fmla="*/ 1151466 h 1151466"/>
                <a:gd name="connsiteX3" fmla="*/ 0 w 4022384"/>
                <a:gd name="connsiteY3" fmla="*/ 1151466 h 1151466"/>
                <a:gd name="connsiteX4" fmla="*/ 0 w 4022384"/>
                <a:gd name="connsiteY4" fmla="*/ 0 h 1151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22384" h="1151466">
                  <a:moveTo>
                    <a:pt x="0" y="0"/>
                  </a:moveTo>
                  <a:lnTo>
                    <a:pt x="4022384" y="0"/>
                  </a:lnTo>
                  <a:lnTo>
                    <a:pt x="4022384" y="1151466"/>
                  </a:lnTo>
                  <a:lnTo>
                    <a:pt x="0" y="1151466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GB" sz="1400" i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989 (LIV): Carbon certification</a:t>
              </a:r>
              <a:endParaRPr lang="en-US" sz="1400" i="1" kern="1200" dirty="0"/>
            </a:p>
          </p:txBody>
        </p:sp>
      </p:grp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8D59ACF-E87E-4ECF-B3D3-7ACE46B07F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7861479"/>
              </p:ext>
            </p:extLst>
          </p:nvPr>
        </p:nvGraphicFramePr>
        <p:xfrm>
          <a:off x="119534" y="1034953"/>
          <a:ext cx="2642340" cy="32319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CBF1E79D-CD1B-46CC-B692-DF2AE4E14EBA}"/>
              </a:ext>
            </a:extLst>
          </p:cNvPr>
          <p:cNvSpPr txBox="1"/>
          <p:nvPr/>
        </p:nvSpPr>
        <p:spPr>
          <a:xfrm>
            <a:off x="235851" y="4402386"/>
            <a:ext cx="2526023" cy="181588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i="1" dirty="0"/>
              <a:t>No Action: 985 (LIV): </a:t>
            </a:r>
            <a:r>
              <a:rPr lang="en-US" sz="1600" i="1" dirty="0"/>
              <a:t>Updated strategic directions, the medium-term </a:t>
            </a:r>
            <a:r>
              <a:rPr lang="en-US" sz="1600" i="1" dirty="0" err="1"/>
              <a:t>programme</a:t>
            </a:r>
            <a:r>
              <a:rPr lang="en-US" sz="1600" i="1" dirty="0"/>
              <a:t> framework (2022-2025) and the 2023 program plan and budget</a:t>
            </a:r>
            <a:endParaRPr lang="en-GB" sz="1600" i="1" dirty="0"/>
          </a:p>
        </p:txBody>
      </p:sp>
    </p:spTree>
    <p:extLst>
      <p:ext uri="{BB962C8B-B14F-4D97-AF65-F5344CB8AC3E}">
        <p14:creationId xmlns:p14="http://schemas.microsoft.com/office/powerpoint/2010/main" val="896855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">
            <a:extLst>
              <a:ext uri="{FF2B5EF4-FFF2-40B4-BE49-F238E27FC236}">
                <a16:creationId xmlns:a16="http://schemas.microsoft.com/office/drawing/2014/main" id="{7DFEFE01-ACBF-4D47-BDA4-D74D5349EFB5}"/>
              </a:ext>
            </a:extLst>
          </p:cNvPr>
          <p:cNvSpPr/>
          <p:nvPr/>
        </p:nvSpPr>
        <p:spPr>
          <a:xfrm>
            <a:off x="123987" y="357874"/>
            <a:ext cx="9060110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  <a:latin typeface="Arial"/>
                <a:cs typeface="Arial"/>
              </a:rPr>
              <a:t>Progress – Economic Diversification (1)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3BD54939-24C9-4AD9-82BA-67D672E18B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4275707"/>
              </p:ext>
            </p:extLst>
          </p:nvPr>
        </p:nvGraphicFramePr>
        <p:xfrm>
          <a:off x="590041" y="1069383"/>
          <a:ext cx="10336263" cy="52487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03969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">
            <a:extLst>
              <a:ext uri="{FF2B5EF4-FFF2-40B4-BE49-F238E27FC236}">
                <a16:creationId xmlns:a16="http://schemas.microsoft.com/office/drawing/2014/main" id="{7DFEFE01-ACBF-4D47-BDA4-D74D5349EFB5}"/>
              </a:ext>
            </a:extLst>
          </p:cNvPr>
          <p:cNvSpPr/>
          <p:nvPr/>
        </p:nvSpPr>
        <p:spPr>
          <a:xfrm>
            <a:off x="123987" y="357874"/>
            <a:ext cx="9060110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  <a:latin typeface="Arial"/>
                <a:cs typeface="Arial"/>
              </a:rPr>
              <a:t>Progress – Economic Diversification (2)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3BD54939-24C9-4AD9-82BA-67D672E18B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6730516"/>
              </p:ext>
            </p:extLst>
          </p:nvPr>
        </p:nvGraphicFramePr>
        <p:xfrm>
          <a:off x="252690" y="1251331"/>
          <a:ext cx="11261648" cy="52487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22008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">
            <a:extLst>
              <a:ext uri="{FF2B5EF4-FFF2-40B4-BE49-F238E27FC236}">
                <a16:creationId xmlns:a16="http://schemas.microsoft.com/office/drawing/2014/main" id="{7DFEFE01-ACBF-4D47-BDA4-D74D5349EFB5}"/>
              </a:ext>
            </a:extLst>
          </p:cNvPr>
          <p:cNvSpPr/>
          <p:nvPr/>
        </p:nvSpPr>
        <p:spPr>
          <a:xfrm>
            <a:off x="123987" y="357874"/>
            <a:ext cx="9060110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 – Data, Statistics &amp; Digitalization (1)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B9E115C-AA10-38C2-5221-EF54B3C3AD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714352"/>
              </p:ext>
            </p:extLst>
          </p:nvPr>
        </p:nvGraphicFramePr>
        <p:xfrm>
          <a:off x="389670" y="1081459"/>
          <a:ext cx="1080010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27426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">
            <a:extLst>
              <a:ext uri="{FF2B5EF4-FFF2-40B4-BE49-F238E27FC236}">
                <a16:creationId xmlns:a16="http://schemas.microsoft.com/office/drawing/2014/main" id="{7DFEFE01-ACBF-4D47-BDA4-D74D5349EFB5}"/>
              </a:ext>
            </a:extLst>
          </p:cNvPr>
          <p:cNvSpPr/>
          <p:nvPr/>
        </p:nvSpPr>
        <p:spPr>
          <a:xfrm>
            <a:off x="123987" y="357874"/>
            <a:ext cx="9060110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 – Data, Statistics &amp; Digitalization (2)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2EA324E-C8E2-A211-3AB9-8D7FF3E9BF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0532745"/>
              </p:ext>
            </p:extLst>
          </p:nvPr>
        </p:nvGraphicFramePr>
        <p:xfrm>
          <a:off x="342069" y="1081459"/>
          <a:ext cx="10894202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6912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">
            <a:extLst>
              <a:ext uri="{FF2B5EF4-FFF2-40B4-BE49-F238E27FC236}">
                <a16:creationId xmlns:a16="http://schemas.microsoft.com/office/drawing/2014/main" id="{7DFEFE01-ACBF-4D47-BDA4-D74D5349EFB5}"/>
              </a:ext>
            </a:extLst>
          </p:cNvPr>
          <p:cNvSpPr/>
          <p:nvPr/>
        </p:nvSpPr>
        <p:spPr>
          <a:xfrm>
            <a:off x="123987" y="357874"/>
            <a:ext cx="9060110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  <a:latin typeface="Arial"/>
                <a:cs typeface="Arial"/>
              </a:rPr>
              <a:t>Progress – Financing Development 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6DB06CA-3A23-F6C3-6387-24495C963B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7276673"/>
              </p:ext>
            </p:extLst>
          </p:nvPr>
        </p:nvGraphicFramePr>
        <p:xfrm>
          <a:off x="545268" y="1081459"/>
          <a:ext cx="1072950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89852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9733" y="1100398"/>
            <a:ext cx="6219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4" name="Rounded Rectangle 1">
            <a:extLst>
              <a:ext uri="{FF2B5EF4-FFF2-40B4-BE49-F238E27FC236}">
                <a16:creationId xmlns:a16="http://schemas.microsoft.com/office/drawing/2014/main" id="{7DFEFE01-ACBF-4D47-BDA4-D74D5349EFB5}"/>
              </a:ext>
            </a:extLst>
          </p:cNvPr>
          <p:cNvSpPr/>
          <p:nvPr/>
        </p:nvSpPr>
        <p:spPr>
          <a:xfrm>
            <a:off x="123987" y="357874"/>
            <a:ext cx="9060110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Progress – Climate change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CC4048C5-9D05-3655-9CE9-65DE86E1CF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8503541"/>
              </p:ext>
            </p:extLst>
          </p:nvPr>
        </p:nvGraphicFramePr>
        <p:xfrm>
          <a:off x="289025" y="1135476"/>
          <a:ext cx="11411744" cy="5255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12643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>
            <a:extLst>
              <a:ext uri="{FF2B5EF4-FFF2-40B4-BE49-F238E27FC236}">
                <a16:creationId xmlns:a16="http://schemas.microsoft.com/office/drawing/2014/main" id="{576E76DD-03E3-9B40-BB4C-70018833582E}"/>
              </a:ext>
            </a:extLst>
          </p:cNvPr>
          <p:cNvSpPr>
            <a:spLocks/>
          </p:cNvSpPr>
          <p:nvPr/>
        </p:nvSpPr>
        <p:spPr bwMode="auto">
          <a:xfrm>
            <a:off x="5061958" y="3007223"/>
            <a:ext cx="1865858" cy="357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 eaLnBrk="1">
              <a:buFontTx/>
              <a:buNone/>
            </a:pPr>
            <a:r>
              <a:rPr lang="en-US" altLang="en-US" sz="2321" b="1" dirty="0">
                <a:solidFill>
                  <a:schemeClr val="tx1"/>
                </a:solidFill>
                <a:latin typeface="Lato" panose="020F0502020204030203" pitchFamily="34" charset="77"/>
                <a:sym typeface="Lato" panose="020F0502020204030203" pitchFamily="34" charset="77"/>
              </a:rPr>
              <a:t>THANK YOU!</a:t>
            </a:r>
          </a:p>
        </p:txBody>
      </p:sp>
      <p:sp>
        <p:nvSpPr>
          <p:cNvPr id="3" name="Rectangle 6"/>
          <p:cNvSpPr>
            <a:spLocks/>
          </p:cNvSpPr>
          <p:nvPr/>
        </p:nvSpPr>
        <p:spPr bwMode="auto">
          <a:xfrm>
            <a:off x="4187566" y="3658169"/>
            <a:ext cx="376564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 eaLnBrk="1"/>
            <a:r>
              <a:rPr lang="en-US" altLang="en-US" sz="1400" dirty="0">
                <a:solidFill>
                  <a:schemeClr val="accent1">
                    <a:lumMod val="75000"/>
                  </a:schemeClr>
                </a:solidFill>
                <a:latin typeface="Lato" pitchFamily="34" charset="0"/>
                <a:cs typeface="Lato" pitchFamily="34" charset="0"/>
                <a:sym typeface="Lato" pitchFamily="34" charset="0"/>
              </a:rPr>
              <a:t>Follow the conversation: #COM2023</a:t>
            </a:r>
          </a:p>
        </p:txBody>
      </p:sp>
      <p:sp>
        <p:nvSpPr>
          <p:cNvPr id="4" name="Rectangle 7"/>
          <p:cNvSpPr>
            <a:spLocks/>
          </p:cNvSpPr>
          <p:nvPr/>
        </p:nvSpPr>
        <p:spPr bwMode="auto">
          <a:xfrm>
            <a:off x="3907624" y="3940331"/>
            <a:ext cx="448136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 eaLnBrk="1"/>
            <a:r>
              <a:rPr lang="en-US" altLang="en-US" sz="2000" b="1" dirty="0">
                <a:solidFill>
                  <a:schemeClr val="accent1">
                    <a:lumMod val="75000"/>
                  </a:schemeClr>
                </a:solidFill>
                <a:latin typeface="Avenir Book"/>
              </a:rPr>
              <a:t>More: </a:t>
            </a:r>
            <a:r>
              <a:rPr lang="en-US" altLang="en-US" sz="2000" b="1" dirty="0">
                <a:solidFill>
                  <a:schemeClr val="accent1">
                    <a:lumMod val="75000"/>
                  </a:schemeClr>
                </a:solidFill>
                <a:latin typeface="Avenir Book"/>
                <a:hlinkClick r:id="rId3"/>
              </a:rPr>
              <a:t>www.uneca.org/cfm2023</a:t>
            </a:r>
            <a:r>
              <a:rPr lang="en-US" altLang="en-US" sz="2000" b="1" dirty="0">
                <a:solidFill>
                  <a:schemeClr val="accent1">
                    <a:lumMod val="75000"/>
                  </a:schemeClr>
                </a:solidFill>
                <a:latin typeface="Avenir Book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6717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539</TotalTime>
  <Words>1049</Words>
  <Application>Microsoft Office PowerPoint</Application>
  <PresentationFormat>Widescreen</PresentationFormat>
  <Paragraphs>101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Avenir Book</vt:lpstr>
      <vt:lpstr>Lato</vt:lpstr>
      <vt:lpstr>Arial</vt:lpstr>
      <vt:lpstr>Calibri</vt:lpstr>
      <vt:lpstr>Calibri Light</vt:lpstr>
      <vt:lpstr>Courier New</vt:lpstr>
      <vt:lpstr>Lucida Sans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Afework Temtime</dc:creator>
  <cp:lastModifiedBy>Afework Temtime</cp:lastModifiedBy>
  <cp:revision>80</cp:revision>
  <cp:lastPrinted>2023-03-13T11:34:05Z</cp:lastPrinted>
  <dcterms:created xsi:type="dcterms:W3CDTF">2023-01-03T08:00:30Z</dcterms:created>
  <dcterms:modified xsi:type="dcterms:W3CDTF">2023-03-13T14:37:00Z</dcterms:modified>
</cp:coreProperties>
</file>