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1"/>
  </p:notesMasterIdLst>
  <p:sldIdLst>
    <p:sldId id="259" r:id="rId2"/>
    <p:sldId id="270" r:id="rId3"/>
    <p:sldId id="271" r:id="rId4"/>
    <p:sldId id="269" r:id="rId5"/>
    <p:sldId id="272" r:id="rId6"/>
    <p:sldId id="276" r:id="rId7"/>
    <p:sldId id="277" r:id="rId8"/>
    <p:sldId id="278" r:id="rId9"/>
    <p:sldId id="27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7ED6-A37D-4B38-B4B9-4F14175DA6C0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2371-8087-4A20-A040-9127C2F969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1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6CBD9-1AF2-4736-828F-3E0ED4C144F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92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6CBD9-1AF2-4736-828F-3E0ED4C144F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972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6CBD9-1AF2-4736-828F-3E0ED4C144F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94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6CBD9-1AF2-4736-828F-3E0ED4C144F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595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6CBD9-1AF2-4736-828F-3E0ED4C144F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59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7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96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6D54DF-72D2-FE49-A5B9-714BC5CD1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6674"/>
            <a:ext cx="12192000" cy="2512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2DDD-2812-9742-BE95-02C91D568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300" y="3324520"/>
            <a:ext cx="11171400" cy="2175228"/>
          </a:xfrm>
        </p:spPr>
        <p:txBody>
          <a:bodyPr>
            <a:normAutofit/>
          </a:bodyPr>
          <a:lstStyle>
            <a:lvl1pPr algn="ctr">
              <a:defRPr sz="1800" b="1" i="0" baseline="0">
                <a:latin typeface="Lucida Sans" panose="020B0602030504020204" pitchFamily="34" charset="77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Name of presenter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Title, Division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[Exact delivery date]</a:t>
            </a:r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492DEB6-C0F2-8C48-A6E7-B6D175F0C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503" y="433955"/>
            <a:ext cx="3618548" cy="378701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9A4FEE-386F-4FB4-BF09-1C2DED3625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17" y="1443384"/>
            <a:ext cx="4148888" cy="14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00" y="1825625"/>
            <a:ext cx="11289600" cy="4351338"/>
          </a:xfrm>
        </p:spPr>
        <p:txBody>
          <a:bodyPr>
            <a:normAutofit/>
          </a:bodyPr>
          <a:lstStyle>
            <a:lvl1pPr>
              <a:defRPr sz="1575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475743-3A64-A74D-A307-659BB60BB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676"/>
          <a:stretch/>
        </p:blipFill>
        <p:spPr>
          <a:xfrm>
            <a:off x="0" y="6492878"/>
            <a:ext cx="12192000" cy="365127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B694E8-8ADF-4ADC-9520-523B679FF7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84" y="241069"/>
            <a:ext cx="2810757" cy="9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6307C092-7B1C-BC4F-8088-BBECA502B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6F980D-2EB1-40C6-A935-6E86C936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94" y="520672"/>
            <a:ext cx="4148888" cy="140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77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13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50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4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25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36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9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67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43EB8-F0F7-4F58-999E-243676C81D79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67C17-03A5-414F-9B7A-F87902DAED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4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eca.org/eca-events/sites/default/files/resources/documents/com2023/E_ECA_COE_41_17_E.pdf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openxmlformats.org/officeDocument/2006/relationships/image" Target="../media/image6.png"/><Relationship Id="rId21" Type="http://schemas.openxmlformats.org/officeDocument/2006/relationships/image" Target="../media/image24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19" Type="http://schemas.openxmlformats.org/officeDocument/2006/relationships/image" Target="../media/image22.jp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jpg"/><Relationship Id="rId2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uneca.org/cfm2023" TargetMode="Externa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095622-E453-42AB-B846-B0EADBEA158D}"/>
              </a:ext>
            </a:extLst>
          </p:cNvPr>
          <p:cNvSpPr/>
          <p:nvPr/>
        </p:nvSpPr>
        <p:spPr>
          <a:xfrm>
            <a:off x="2626466" y="3256063"/>
            <a:ext cx="65030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on IDEP Activities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(Doc Ref. No. </a:t>
            </a:r>
            <a:r>
              <a:rPr lang="en-GB" sz="2000" b="1" dirty="0">
                <a:hlinkClick r:id="rId2"/>
              </a:rPr>
              <a:t>E/ECA/COE/41/17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Karima Bounemra Ben Soltane</a:t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IDEP </a:t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16, 2023</a:t>
            </a:r>
          </a:p>
        </p:txBody>
      </p:sp>
    </p:spTree>
    <p:extLst>
      <p:ext uri="{BB962C8B-B14F-4D97-AF65-F5344CB8AC3E}">
        <p14:creationId xmlns:p14="http://schemas.microsoft.com/office/powerpoint/2010/main" val="247393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71CCE952-F642-169B-890B-290DD8EB9A4D}"/>
              </a:ext>
            </a:extLst>
          </p:cNvPr>
          <p:cNvSpPr/>
          <p:nvPr/>
        </p:nvSpPr>
        <p:spPr>
          <a:xfrm>
            <a:off x="750170" y="30004"/>
            <a:ext cx="8546242" cy="54163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2022/23 Thematic Areas 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1081D58-01CB-415D-ADE7-19ADF7208927}"/>
              </a:ext>
            </a:extLst>
          </p:cNvPr>
          <p:cNvGrpSpPr/>
          <p:nvPr/>
        </p:nvGrpSpPr>
        <p:grpSpPr>
          <a:xfrm>
            <a:off x="108773" y="1110458"/>
            <a:ext cx="9414929" cy="5113031"/>
            <a:chOff x="5123" y="778860"/>
            <a:chExt cx="9414929" cy="5113031"/>
          </a:xfrm>
        </p:grpSpPr>
        <p:sp>
          <p:nvSpPr>
            <p:cNvPr id="5" name="Rectangle 1"/>
            <p:cNvSpPr>
              <a:spLocks/>
            </p:cNvSpPr>
            <p:nvPr/>
          </p:nvSpPr>
          <p:spPr bwMode="auto">
            <a:xfrm>
              <a:off x="661579" y="941893"/>
              <a:ext cx="8758473" cy="484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85738" indent="-1460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Empowerment of women &amp; young people</a:t>
              </a:r>
            </a:p>
            <a:p>
              <a:pPr marL="457200" lvl="1" indent="0"/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Climate change </a:t>
              </a:r>
            </a:p>
            <a:p>
              <a:pPr marL="457200" lvl="1" indent="0"/>
              <a:endPara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Opportunities &amp; challenges stemming from the establishment </a:t>
              </a: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of the </a:t>
              </a:r>
              <a:r>
                <a:rPr lang="en-US" alt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AfCFTA</a:t>
              </a:r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endParaRPr lang="en-US" altLang="en-US" sz="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endPara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Innovative financing mechanisms to support </a:t>
              </a: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the Continent’s recovery </a:t>
              </a:r>
            </a:p>
            <a:p>
              <a:pPr marL="457200" lvl="1" indent="0"/>
              <a:endParaRPr lang="en-US" alt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endPara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Natural resource governance </a:t>
              </a:r>
            </a:p>
            <a:p>
              <a:pPr marL="457200" lvl="1" indent="0"/>
              <a:endParaRPr lang="en-US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endPara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endParaRPr>
            </a:p>
            <a:p>
              <a:pPr marL="457200" lvl="1" indent="0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to" pitchFamily="34" charset="0"/>
                </a:rPr>
                <a:t>Macroeconomic modelling &amp; Risk management </a:t>
              </a:r>
            </a:p>
          </p:txBody>
        </p:sp>
        <p:pic>
          <p:nvPicPr>
            <p:cNvPr id="8" name="Gráfico 7" descr="Mão aberta com uma planta com preenchimento sólido">
              <a:extLst>
                <a:ext uri="{FF2B5EF4-FFF2-40B4-BE49-F238E27FC236}">
                  <a16:creationId xmlns:a16="http://schemas.microsoft.com/office/drawing/2014/main" id="{24A63A58-7293-B58B-0ABF-4204B464B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435" y="1569465"/>
              <a:ext cx="770461" cy="718514"/>
            </a:xfrm>
            <a:prstGeom prst="rect">
              <a:avLst/>
            </a:prstGeom>
          </p:spPr>
        </p:pic>
        <p:pic>
          <p:nvPicPr>
            <p:cNvPr id="12" name="Gráfico 11" descr="Imposto com preenchimento sólido">
              <a:extLst>
                <a:ext uri="{FF2B5EF4-FFF2-40B4-BE49-F238E27FC236}">
                  <a16:creationId xmlns:a16="http://schemas.microsoft.com/office/drawing/2014/main" id="{EF8B2C9A-37C7-B264-91D2-B587EAF8B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5508" y="3423946"/>
              <a:ext cx="644286" cy="600846"/>
            </a:xfrm>
            <a:prstGeom prst="rect">
              <a:avLst/>
            </a:prstGeom>
          </p:spPr>
        </p:pic>
        <p:grpSp>
          <p:nvGrpSpPr>
            <p:cNvPr id="2" name="Gráfico 15" descr="Oferta e Procura com preenchimento sólido">
              <a:extLst>
                <a:ext uri="{FF2B5EF4-FFF2-40B4-BE49-F238E27FC236}">
                  <a16:creationId xmlns:a16="http://schemas.microsoft.com/office/drawing/2014/main" id="{FC1DD534-87F9-20E9-9F0F-AE81791DDE14}"/>
                </a:ext>
              </a:extLst>
            </p:cNvPr>
            <p:cNvGrpSpPr/>
            <p:nvPr/>
          </p:nvGrpSpPr>
          <p:grpSpPr>
            <a:xfrm>
              <a:off x="146841" y="5211111"/>
              <a:ext cx="770462" cy="680780"/>
              <a:chOff x="7564342" y="5575040"/>
              <a:chExt cx="792358" cy="792358"/>
            </a:xfrm>
          </p:grpSpPr>
          <p:sp>
            <p:nvSpPr>
              <p:cNvPr id="3" name="Forme libre : forme 2">
                <a:extLst>
                  <a:ext uri="{FF2B5EF4-FFF2-40B4-BE49-F238E27FC236}">
                    <a16:creationId xmlns:a16="http://schemas.microsoft.com/office/drawing/2014/main" id="{4902B710-14ED-487A-8104-0FDD2EF88CD6}"/>
                  </a:ext>
                </a:extLst>
              </p:cNvPr>
              <p:cNvSpPr/>
              <p:nvPr/>
            </p:nvSpPr>
            <p:spPr>
              <a:xfrm>
                <a:off x="7772583" y="5780442"/>
                <a:ext cx="401296" cy="380661"/>
              </a:xfrm>
              <a:custGeom>
                <a:avLst/>
                <a:gdLst>
                  <a:gd name="connsiteX0" fmla="*/ 157754 w 401296"/>
                  <a:gd name="connsiteY0" fmla="*/ 264078 h 380661"/>
                  <a:gd name="connsiteX1" fmla="*/ 5646 w 401296"/>
                  <a:gd name="connsiteY1" fmla="*/ 331140 h 380661"/>
                  <a:gd name="connsiteX2" fmla="*/ 7296 w 401296"/>
                  <a:gd name="connsiteY2" fmla="*/ 380662 h 380661"/>
                  <a:gd name="connsiteX3" fmla="*/ 197132 w 401296"/>
                  <a:gd name="connsiteY3" fmla="*/ 296920 h 380661"/>
                  <a:gd name="connsiteX4" fmla="*/ 381793 w 401296"/>
                  <a:gd name="connsiteY4" fmla="*/ 375553 h 380661"/>
                  <a:gd name="connsiteX5" fmla="*/ 390500 w 401296"/>
                  <a:gd name="connsiteY5" fmla="*/ 326798 h 380661"/>
                  <a:gd name="connsiteX6" fmla="*/ 237146 w 401296"/>
                  <a:gd name="connsiteY6" fmla="*/ 265168 h 380661"/>
                  <a:gd name="connsiteX7" fmla="*/ 401296 w 401296"/>
                  <a:gd name="connsiteY7" fmla="*/ 25554 h 380661"/>
                  <a:gd name="connsiteX8" fmla="*/ 354489 w 401296"/>
                  <a:gd name="connsiteY8" fmla="*/ 9409 h 380661"/>
                  <a:gd name="connsiteX9" fmla="*/ 197561 w 401296"/>
                  <a:gd name="connsiteY9" fmla="*/ 234035 h 380661"/>
                  <a:gd name="connsiteX10" fmla="*/ 45973 w 401296"/>
                  <a:gd name="connsiteY10" fmla="*/ 0 h 380661"/>
                  <a:gd name="connsiteX11" fmla="*/ 0 w 401296"/>
                  <a:gd name="connsiteY11" fmla="*/ 18455 h 380661"/>
                  <a:gd name="connsiteX12" fmla="*/ 157754 w 401296"/>
                  <a:gd name="connsiteY12" fmla="*/ 264078 h 380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1296" h="380661">
                    <a:moveTo>
                      <a:pt x="157754" y="264078"/>
                    </a:moveTo>
                    <a:cubicBezTo>
                      <a:pt x="90709" y="310010"/>
                      <a:pt x="28905" y="330364"/>
                      <a:pt x="5646" y="331140"/>
                    </a:cubicBezTo>
                    <a:lnTo>
                      <a:pt x="7296" y="380662"/>
                    </a:lnTo>
                    <a:cubicBezTo>
                      <a:pt x="45544" y="379383"/>
                      <a:pt x="120612" y="352459"/>
                      <a:pt x="197132" y="296920"/>
                    </a:cubicBezTo>
                    <a:cubicBezTo>
                      <a:pt x="251674" y="337238"/>
                      <a:pt x="314928" y="364174"/>
                      <a:pt x="381793" y="375553"/>
                    </a:cubicBezTo>
                    <a:lnTo>
                      <a:pt x="390500" y="326798"/>
                    </a:lnTo>
                    <a:cubicBezTo>
                      <a:pt x="335543" y="317529"/>
                      <a:pt x="283234" y="296507"/>
                      <a:pt x="237146" y="265168"/>
                    </a:cubicBezTo>
                    <a:cubicBezTo>
                      <a:pt x="312097" y="201224"/>
                      <a:pt x="368741" y="118540"/>
                      <a:pt x="401296" y="25554"/>
                    </a:cubicBezTo>
                    <a:lnTo>
                      <a:pt x="354489" y="9409"/>
                    </a:lnTo>
                    <a:cubicBezTo>
                      <a:pt x="323910" y="97330"/>
                      <a:pt x="269597" y="175075"/>
                      <a:pt x="197561" y="234035"/>
                    </a:cubicBezTo>
                    <a:cubicBezTo>
                      <a:pt x="136855" y="179700"/>
                      <a:pt x="87085" y="102462"/>
                      <a:pt x="45973" y="0"/>
                    </a:cubicBezTo>
                    <a:lnTo>
                      <a:pt x="0" y="18455"/>
                    </a:lnTo>
                    <a:cubicBezTo>
                      <a:pt x="42069" y="123236"/>
                      <a:pt x="94348" y="204808"/>
                      <a:pt x="157754" y="26407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823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4" name="Forme libre : forme 3">
                <a:extLst>
                  <a:ext uri="{FF2B5EF4-FFF2-40B4-BE49-F238E27FC236}">
                    <a16:creationId xmlns:a16="http://schemas.microsoft.com/office/drawing/2014/main" id="{D2D087B0-59D3-44F1-9DC6-7FF6DE5D25DF}"/>
                  </a:ext>
                </a:extLst>
              </p:cNvPr>
              <p:cNvSpPr/>
              <p:nvPr/>
            </p:nvSpPr>
            <p:spPr>
              <a:xfrm>
                <a:off x="7623719" y="5658609"/>
                <a:ext cx="649568" cy="649593"/>
              </a:xfrm>
              <a:custGeom>
                <a:avLst/>
                <a:gdLst>
                  <a:gd name="connsiteX0" fmla="*/ 568022 w 649568"/>
                  <a:gd name="connsiteY0" fmla="*/ 649593 h 649593"/>
                  <a:gd name="connsiteX1" fmla="*/ 649568 w 649568"/>
                  <a:gd name="connsiteY1" fmla="*/ 568599 h 649593"/>
                  <a:gd name="connsiteX2" fmla="*/ 568583 w 649568"/>
                  <a:gd name="connsiteY2" fmla="*/ 487036 h 649593"/>
                  <a:gd name="connsiteX3" fmla="*/ 568393 w 649568"/>
                  <a:gd name="connsiteY3" fmla="*/ 543921 h 649593"/>
                  <a:gd name="connsiteX4" fmla="*/ 105821 w 649568"/>
                  <a:gd name="connsiteY4" fmla="*/ 543921 h 649593"/>
                  <a:gd name="connsiteX5" fmla="*/ 105821 w 649568"/>
                  <a:gd name="connsiteY5" fmla="*/ 81175 h 649593"/>
                  <a:gd name="connsiteX6" fmla="*/ 162557 w 649568"/>
                  <a:gd name="connsiteY6" fmla="*/ 80986 h 649593"/>
                  <a:gd name="connsiteX7" fmla="*/ 80994 w 649568"/>
                  <a:gd name="connsiteY7" fmla="*/ 0 h 649593"/>
                  <a:gd name="connsiteX8" fmla="*/ 0 w 649568"/>
                  <a:gd name="connsiteY8" fmla="*/ 81539 h 649593"/>
                  <a:gd name="connsiteX9" fmla="*/ 53641 w 649568"/>
                  <a:gd name="connsiteY9" fmla="*/ 81357 h 649593"/>
                  <a:gd name="connsiteX10" fmla="*/ 56299 w 649568"/>
                  <a:gd name="connsiteY10" fmla="*/ 81349 h 649593"/>
                  <a:gd name="connsiteX11" fmla="*/ 56299 w 649568"/>
                  <a:gd name="connsiteY11" fmla="*/ 593460 h 649593"/>
                  <a:gd name="connsiteX12" fmla="*/ 568220 w 649568"/>
                  <a:gd name="connsiteY12" fmla="*/ 593460 h 649593"/>
                  <a:gd name="connsiteX13" fmla="*/ 568212 w 649568"/>
                  <a:gd name="connsiteY13" fmla="*/ 595952 h 649593"/>
                  <a:gd name="connsiteX14" fmla="*/ 568022 w 649568"/>
                  <a:gd name="connsiteY14" fmla="*/ 649593 h 64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49568" h="649593">
                    <a:moveTo>
                      <a:pt x="568022" y="649593"/>
                    </a:moveTo>
                    <a:lnTo>
                      <a:pt x="649568" y="568599"/>
                    </a:lnTo>
                    <a:lnTo>
                      <a:pt x="568583" y="487036"/>
                    </a:lnTo>
                    <a:lnTo>
                      <a:pt x="568393" y="543921"/>
                    </a:lnTo>
                    <a:lnTo>
                      <a:pt x="105821" y="543921"/>
                    </a:lnTo>
                    <a:lnTo>
                      <a:pt x="105821" y="81175"/>
                    </a:lnTo>
                    <a:lnTo>
                      <a:pt x="162557" y="80986"/>
                    </a:lnTo>
                    <a:lnTo>
                      <a:pt x="80994" y="0"/>
                    </a:lnTo>
                    <a:lnTo>
                      <a:pt x="0" y="81539"/>
                    </a:lnTo>
                    <a:lnTo>
                      <a:pt x="53641" y="81357"/>
                    </a:lnTo>
                    <a:lnTo>
                      <a:pt x="56299" y="81349"/>
                    </a:lnTo>
                    <a:lnTo>
                      <a:pt x="56299" y="593460"/>
                    </a:lnTo>
                    <a:lnTo>
                      <a:pt x="568220" y="593460"/>
                    </a:lnTo>
                    <a:lnTo>
                      <a:pt x="568212" y="595952"/>
                    </a:lnTo>
                    <a:lnTo>
                      <a:pt x="568022" y="64959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8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grpSp>
          <p:nvGrpSpPr>
            <p:cNvPr id="7" name="Gráfico 13" descr="Algas destaque">
              <a:extLst>
                <a:ext uri="{FF2B5EF4-FFF2-40B4-BE49-F238E27FC236}">
                  <a16:creationId xmlns:a16="http://schemas.microsoft.com/office/drawing/2014/main" id="{8179E9FC-9912-010B-C049-A1F775423C4F}"/>
                </a:ext>
              </a:extLst>
            </p:cNvPr>
            <p:cNvGrpSpPr/>
            <p:nvPr/>
          </p:nvGrpSpPr>
          <p:grpSpPr>
            <a:xfrm>
              <a:off x="205535" y="4440834"/>
              <a:ext cx="637963" cy="571569"/>
              <a:chOff x="4886454" y="4799156"/>
              <a:chExt cx="585489" cy="759378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59E583D7-6498-4662-A7FF-C8AC4DD775E6}"/>
                  </a:ext>
                </a:extLst>
              </p:cNvPr>
              <p:cNvSpPr/>
              <p:nvPr/>
            </p:nvSpPr>
            <p:spPr>
              <a:xfrm>
                <a:off x="4921690" y="4851698"/>
                <a:ext cx="75911" cy="75803"/>
              </a:xfrm>
              <a:custGeom>
                <a:avLst/>
                <a:gdLst>
                  <a:gd name="connsiteX0" fmla="*/ 37903 w 75911"/>
                  <a:gd name="connsiteY0" fmla="*/ 75804 h 75803"/>
                  <a:gd name="connsiteX1" fmla="*/ 75912 w 75911"/>
                  <a:gd name="connsiteY1" fmla="*/ 37579 h 75803"/>
                  <a:gd name="connsiteX2" fmla="*/ 72838 w 75911"/>
                  <a:gd name="connsiteY2" fmla="*/ 22692 h 75803"/>
                  <a:gd name="connsiteX3" fmla="*/ 38972 w 75911"/>
                  <a:gd name="connsiteY3" fmla="*/ 2 h 75803"/>
                  <a:gd name="connsiteX4" fmla="*/ 38972 w 75911"/>
                  <a:gd name="connsiteY4" fmla="*/ 2 h 75803"/>
                  <a:gd name="connsiteX5" fmla="*/ 45 w 75911"/>
                  <a:gd name="connsiteY5" fmla="*/ 36071 h 75803"/>
                  <a:gd name="connsiteX6" fmla="*/ 36073 w 75911"/>
                  <a:gd name="connsiteY6" fmla="*/ 75759 h 75803"/>
                  <a:gd name="connsiteX7" fmla="*/ 37903 w 75911"/>
                  <a:gd name="connsiteY7" fmla="*/ 75804 h 75803"/>
                  <a:gd name="connsiteX8" fmla="*/ 33703 w 75911"/>
                  <a:gd name="connsiteY8" fmla="*/ 16912 h 75803"/>
                  <a:gd name="connsiteX9" fmla="*/ 58893 w 75911"/>
                  <a:gd name="connsiteY9" fmla="*/ 33704 h 75803"/>
                  <a:gd name="connsiteX10" fmla="*/ 42102 w 75911"/>
                  <a:gd name="connsiteY10" fmla="*/ 58894 h 75803"/>
                  <a:gd name="connsiteX11" fmla="*/ 16911 w 75911"/>
                  <a:gd name="connsiteY11" fmla="*/ 42103 h 75803"/>
                  <a:gd name="connsiteX12" fmla="*/ 16909 w 75911"/>
                  <a:gd name="connsiteY12" fmla="*/ 33716 h 75803"/>
                  <a:gd name="connsiteX13" fmla="*/ 33703 w 75911"/>
                  <a:gd name="connsiteY13" fmla="*/ 16912 h 7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911" h="75803">
                    <a:moveTo>
                      <a:pt x="37903" y="75804"/>
                    </a:moveTo>
                    <a:cubicBezTo>
                      <a:pt x="58954" y="75744"/>
                      <a:pt x="75971" y="58630"/>
                      <a:pt x="75912" y="37579"/>
                    </a:cubicBezTo>
                    <a:cubicBezTo>
                      <a:pt x="75897" y="32461"/>
                      <a:pt x="74852" y="27397"/>
                      <a:pt x="72838" y="22692"/>
                    </a:cubicBezTo>
                    <a:cubicBezTo>
                      <a:pt x="67269" y="8901"/>
                      <a:pt x="53845" y="-93"/>
                      <a:pt x="38972" y="2"/>
                    </a:cubicBezTo>
                    <a:lnTo>
                      <a:pt x="38972" y="2"/>
                    </a:lnTo>
                    <a:cubicBezTo>
                      <a:pt x="18480" y="-213"/>
                      <a:pt x="1390" y="15622"/>
                      <a:pt x="45" y="36071"/>
                    </a:cubicBezTo>
                    <a:cubicBezTo>
                      <a:pt x="-965" y="56979"/>
                      <a:pt x="15165" y="74749"/>
                      <a:pt x="36073" y="75759"/>
                    </a:cubicBezTo>
                    <a:cubicBezTo>
                      <a:pt x="36683" y="75789"/>
                      <a:pt x="37293" y="75804"/>
                      <a:pt x="37903" y="75804"/>
                    </a:cubicBezTo>
                    <a:close/>
                    <a:moveTo>
                      <a:pt x="33703" y="16912"/>
                    </a:moveTo>
                    <a:cubicBezTo>
                      <a:pt x="45296" y="14593"/>
                      <a:pt x="56574" y="22111"/>
                      <a:pt x="58893" y="33704"/>
                    </a:cubicBezTo>
                    <a:cubicBezTo>
                      <a:pt x="61213" y="45297"/>
                      <a:pt x="53695" y="56575"/>
                      <a:pt x="42102" y="58894"/>
                    </a:cubicBezTo>
                    <a:cubicBezTo>
                      <a:pt x="30509" y="61213"/>
                      <a:pt x="19231" y="53696"/>
                      <a:pt x="16911" y="42103"/>
                    </a:cubicBezTo>
                    <a:cubicBezTo>
                      <a:pt x="16358" y="39334"/>
                      <a:pt x="16357" y="36484"/>
                      <a:pt x="16909" y="33716"/>
                    </a:cubicBezTo>
                    <a:cubicBezTo>
                      <a:pt x="18608" y="25241"/>
                      <a:pt x="25229" y="18616"/>
                      <a:pt x="33703" y="16912"/>
                    </a:cubicBezTo>
                    <a:close/>
                  </a:path>
                </a:pathLst>
              </a:custGeom>
              <a:grpFill/>
              <a:ln w="8235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F29511D5-9A05-4D44-BD2F-6EB154AAC1A6}"/>
                  </a:ext>
                </a:extLst>
              </p:cNvPr>
              <p:cNvSpPr/>
              <p:nvPr/>
            </p:nvSpPr>
            <p:spPr>
              <a:xfrm>
                <a:off x="5032631" y="4936358"/>
                <a:ext cx="50596" cy="50547"/>
              </a:xfrm>
              <a:custGeom>
                <a:avLst/>
                <a:gdLst>
                  <a:gd name="connsiteX0" fmla="*/ 25273 w 50596"/>
                  <a:gd name="connsiteY0" fmla="*/ 50546 h 50547"/>
                  <a:gd name="connsiteX1" fmla="*/ 25273 w 50596"/>
                  <a:gd name="connsiteY1" fmla="*/ 50546 h 50547"/>
                  <a:gd name="connsiteX2" fmla="*/ 49264 w 50596"/>
                  <a:gd name="connsiteY2" fmla="*/ 33448 h 50547"/>
                  <a:gd name="connsiteX3" fmla="*/ 33324 w 50596"/>
                  <a:gd name="connsiteY3" fmla="*/ 1326 h 50547"/>
                  <a:gd name="connsiteX4" fmla="*/ 25281 w 50596"/>
                  <a:gd name="connsiteY4" fmla="*/ 0 h 50547"/>
                  <a:gd name="connsiteX5" fmla="*/ 25272 w 50596"/>
                  <a:gd name="connsiteY5" fmla="*/ 0 h 50547"/>
                  <a:gd name="connsiteX6" fmla="*/ 0 w 50596"/>
                  <a:gd name="connsiteY6" fmla="*/ 25272 h 50547"/>
                  <a:gd name="connsiteX7" fmla="*/ 0 w 50596"/>
                  <a:gd name="connsiteY7" fmla="*/ 25272 h 50547"/>
                  <a:gd name="connsiteX8" fmla="*/ 25272 w 50596"/>
                  <a:gd name="connsiteY8" fmla="*/ 50546 h 50547"/>
                  <a:gd name="connsiteX9" fmla="*/ 25273 w 50596"/>
                  <a:gd name="connsiteY9" fmla="*/ 50546 h 50547"/>
                  <a:gd name="connsiteX10" fmla="*/ 25273 w 50596"/>
                  <a:gd name="connsiteY10" fmla="*/ 16507 h 50547"/>
                  <a:gd name="connsiteX11" fmla="*/ 25277 w 50596"/>
                  <a:gd name="connsiteY11" fmla="*/ 16507 h 50547"/>
                  <a:gd name="connsiteX12" fmla="*/ 33351 w 50596"/>
                  <a:gd name="connsiteY12" fmla="*/ 21760 h 50547"/>
                  <a:gd name="connsiteX13" fmla="*/ 28843 w 50596"/>
                  <a:gd name="connsiteY13" fmla="*/ 33350 h 50547"/>
                  <a:gd name="connsiteX14" fmla="*/ 17253 w 50596"/>
                  <a:gd name="connsiteY14" fmla="*/ 28842 h 50547"/>
                  <a:gd name="connsiteX15" fmla="*/ 21761 w 50596"/>
                  <a:gd name="connsiteY15" fmla="*/ 17252 h 50547"/>
                  <a:gd name="connsiteX16" fmla="*/ 25273 w 50596"/>
                  <a:gd name="connsiteY16" fmla="*/ 16507 h 50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596" h="50547">
                    <a:moveTo>
                      <a:pt x="25273" y="50546"/>
                    </a:moveTo>
                    <a:lnTo>
                      <a:pt x="25273" y="50546"/>
                    </a:lnTo>
                    <a:cubicBezTo>
                      <a:pt x="36136" y="50666"/>
                      <a:pt x="45832" y="43755"/>
                      <a:pt x="49264" y="33448"/>
                    </a:cubicBezTo>
                    <a:cubicBezTo>
                      <a:pt x="53733" y="20176"/>
                      <a:pt x="46596" y="5794"/>
                      <a:pt x="33324" y="1326"/>
                    </a:cubicBezTo>
                    <a:cubicBezTo>
                      <a:pt x="30732" y="453"/>
                      <a:pt x="28016" y="5"/>
                      <a:pt x="25281" y="0"/>
                    </a:cubicBezTo>
                    <a:lnTo>
                      <a:pt x="25272" y="0"/>
                    </a:lnTo>
                    <a:cubicBezTo>
                      <a:pt x="11315" y="1"/>
                      <a:pt x="1" y="11315"/>
                      <a:pt x="0" y="25272"/>
                    </a:cubicBezTo>
                    <a:lnTo>
                      <a:pt x="0" y="25272"/>
                    </a:lnTo>
                    <a:cubicBezTo>
                      <a:pt x="-1" y="39230"/>
                      <a:pt x="11314" y="50545"/>
                      <a:pt x="25272" y="50546"/>
                    </a:cubicBezTo>
                    <a:cubicBezTo>
                      <a:pt x="25272" y="50546"/>
                      <a:pt x="25273" y="50546"/>
                      <a:pt x="25273" y="50546"/>
                    </a:cubicBezTo>
                    <a:close/>
                    <a:moveTo>
                      <a:pt x="25273" y="16507"/>
                    </a:moveTo>
                    <a:lnTo>
                      <a:pt x="25277" y="16507"/>
                    </a:lnTo>
                    <a:cubicBezTo>
                      <a:pt x="28787" y="16451"/>
                      <a:pt x="31981" y="18529"/>
                      <a:pt x="33351" y="21760"/>
                    </a:cubicBezTo>
                    <a:cubicBezTo>
                      <a:pt x="35306" y="26206"/>
                      <a:pt x="33288" y="31395"/>
                      <a:pt x="28843" y="33350"/>
                    </a:cubicBezTo>
                    <a:cubicBezTo>
                      <a:pt x="24397" y="35305"/>
                      <a:pt x="19208" y="33287"/>
                      <a:pt x="17253" y="28842"/>
                    </a:cubicBezTo>
                    <a:cubicBezTo>
                      <a:pt x="15297" y="24396"/>
                      <a:pt x="17316" y="19207"/>
                      <a:pt x="21761" y="17252"/>
                    </a:cubicBezTo>
                    <a:cubicBezTo>
                      <a:pt x="22868" y="16765"/>
                      <a:pt x="24064" y="16512"/>
                      <a:pt x="25273" y="16507"/>
                    </a:cubicBezTo>
                    <a:close/>
                  </a:path>
                </a:pathLst>
              </a:custGeom>
              <a:grpFill/>
              <a:ln w="8235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7A27A7EF-3C72-4AA6-B62C-3CA4AAE36816}"/>
                  </a:ext>
                </a:extLst>
              </p:cNvPr>
              <p:cNvSpPr/>
              <p:nvPr/>
            </p:nvSpPr>
            <p:spPr>
              <a:xfrm>
                <a:off x="4971659" y="5035097"/>
                <a:ext cx="44498" cy="44391"/>
              </a:xfrm>
              <a:custGeom>
                <a:avLst/>
                <a:gdLst>
                  <a:gd name="connsiteX0" fmla="*/ 22295 w 44498"/>
                  <a:gd name="connsiteY0" fmla="*/ 0 h 44391"/>
                  <a:gd name="connsiteX1" fmla="*/ 0 w 44498"/>
                  <a:gd name="connsiteY1" fmla="*/ 22514 h 44391"/>
                  <a:gd name="connsiteX2" fmla="*/ 2684 w 44498"/>
                  <a:gd name="connsiteY2" fmla="*/ 33039 h 44391"/>
                  <a:gd name="connsiteX3" fmla="*/ 21533 w 44498"/>
                  <a:gd name="connsiteY3" fmla="*/ 44389 h 44391"/>
                  <a:gd name="connsiteX4" fmla="*/ 21533 w 44498"/>
                  <a:gd name="connsiteY4" fmla="*/ 44389 h 44391"/>
                  <a:gd name="connsiteX5" fmla="*/ 44261 w 44498"/>
                  <a:gd name="connsiteY5" fmla="*/ 25425 h 44391"/>
                  <a:gd name="connsiteX6" fmla="*/ 25516 w 44498"/>
                  <a:gd name="connsiteY6" fmla="*/ 235 h 44391"/>
                  <a:gd name="connsiteX7" fmla="*/ 23268 w 44498"/>
                  <a:gd name="connsiteY7" fmla="*/ 21 h 44391"/>
                  <a:gd name="connsiteX8" fmla="*/ 22295 w 44498"/>
                  <a:gd name="connsiteY8" fmla="*/ 0 h 44391"/>
                  <a:gd name="connsiteX9" fmla="*/ 27971 w 44498"/>
                  <a:gd name="connsiteY9" fmla="*/ 22551 h 44391"/>
                  <a:gd name="connsiteX10" fmla="*/ 22656 w 44498"/>
                  <a:gd name="connsiteY10" fmla="*/ 27870 h 44391"/>
                  <a:gd name="connsiteX11" fmla="*/ 16619 w 44498"/>
                  <a:gd name="connsiteY11" fmla="*/ 22558 h 44391"/>
                  <a:gd name="connsiteX12" fmla="*/ 16619 w 44498"/>
                  <a:gd name="connsiteY12" fmla="*/ 21838 h 44391"/>
                  <a:gd name="connsiteX13" fmla="*/ 21934 w 44498"/>
                  <a:gd name="connsiteY13" fmla="*/ 16518 h 44391"/>
                  <a:gd name="connsiteX14" fmla="*/ 27971 w 44498"/>
                  <a:gd name="connsiteY14" fmla="*/ 21834 h 44391"/>
                  <a:gd name="connsiteX15" fmla="*/ 27971 w 44498"/>
                  <a:gd name="connsiteY15" fmla="*/ 22551 h 44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98" h="44391">
                    <a:moveTo>
                      <a:pt x="22295" y="0"/>
                    </a:moveTo>
                    <a:cubicBezTo>
                      <a:pt x="9921" y="60"/>
                      <a:pt x="-60" y="10140"/>
                      <a:pt x="0" y="22514"/>
                    </a:cubicBezTo>
                    <a:cubicBezTo>
                      <a:pt x="18" y="26189"/>
                      <a:pt x="940" y="29803"/>
                      <a:pt x="2684" y="33039"/>
                    </a:cubicBezTo>
                    <a:cubicBezTo>
                      <a:pt x="6288" y="40107"/>
                      <a:pt x="13600" y="44510"/>
                      <a:pt x="21533" y="44389"/>
                    </a:cubicBezTo>
                    <a:lnTo>
                      <a:pt x="21533" y="44389"/>
                    </a:lnTo>
                    <a:cubicBezTo>
                      <a:pt x="32756" y="44556"/>
                      <a:pt x="42415" y="36496"/>
                      <a:pt x="44261" y="25425"/>
                    </a:cubicBezTo>
                    <a:cubicBezTo>
                      <a:pt x="46040" y="13293"/>
                      <a:pt x="37648" y="2015"/>
                      <a:pt x="25516" y="235"/>
                    </a:cubicBezTo>
                    <a:cubicBezTo>
                      <a:pt x="24771" y="125"/>
                      <a:pt x="24020" y="54"/>
                      <a:pt x="23268" y="21"/>
                    </a:cubicBezTo>
                    <a:cubicBezTo>
                      <a:pt x="22948" y="7"/>
                      <a:pt x="22295" y="0"/>
                      <a:pt x="22295" y="0"/>
                    </a:cubicBezTo>
                    <a:close/>
                    <a:moveTo>
                      <a:pt x="27971" y="22551"/>
                    </a:moveTo>
                    <a:cubicBezTo>
                      <a:pt x="27761" y="25395"/>
                      <a:pt x="25500" y="27657"/>
                      <a:pt x="22656" y="27870"/>
                    </a:cubicBezTo>
                    <a:cubicBezTo>
                      <a:pt x="19522" y="28070"/>
                      <a:pt x="16820" y="25692"/>
                      <a:pt x="16619" y="22558"/>
                    </a:cubicBezTo>
                    <a:cubicBezTo>
                      <a:pt x="16604" y="22318"/>
                      <a:pt x="16604" y="22078"/>
                      <a:pt x="16619" y="21838"/>
                    </a:cubicBezTo>
                    <a:cubicBezTo>
                      <a:pt x="16830" y="18993"/>
                      <a:pt x="19089" y="16731"/>
                      <a:pt x="21934" y="16518"/>
                    </a:cubicBezTo>
                    <a:cubicBezTo>
                      <a:pt x="25068" y="16318"/>
                      <a:pt x="27772" y="18698"/>
                      <a:pt x="27971" y="21834"/>
                    </a:cubicBezTo>
                    <a:cubicBezTo>
                      <a:pt x="27986" y="22072"/>
                      <a:pt x="27986" y="22311"/>
                      <a:pt x="27971" y="22551"/>
                    </a:cubicBezTo>
                    <a:close/>
                  </a:path>
                </a:pathLst>
              </a:custGeom>
              <a:grpFill/>
              <a:ln w="8235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EE5C74DF-8550-4117-BDB6-7A688AC63125}"/>
                  </a:ext>
                </a:extLst>
              </p:cNvPr>
              <p:cNvSpPr/>
              <p:nvPr/>
            </p:nvSpPr>
            <p:spPr>
              <a:xfrm>
                <a:off x="4886454" y="4799156"/>
                <a:ext cx="585489" cy="759378"/>
              </a:xfrm>
              <a:custGeom>
                <a:avLst/>
                <a:gdLst>
                  <a:gd name="connsiteX0" fmla="*/ 558712 w 585489"/>
                  <a:gd name="connsiteY0" fmla="*/ 423142 h 759378"/>
                  <a:gd name="connsiteX1" fmla="*/ 584109 w 585489"/>
                  <a:gd name="connsiteY1" fmla="*/ 345069 h 759378"/>
                  <a:gd name="connsiteX2" fmla="*/ 551437 w 585489"/>
                  <a:gd name="connsiteY2" fmla="*/ 320089 h 759378"/>
                  <a:gd name="connsiteX3" fmla="*/ 520332 w 585489"/>
                  <a:gd name="connsiteY3" fmla="*/ 344138 h 759378"/>
                  <a:gd name="connsiteX4" fmla="*/ 475450 w 585489"/>
                  <a:gd name="connsiteY4" fmla="*/ 416984 h 759378"/>
                  <a:gd name="connsiteX5" fmla="*/ 471874 w 585489"/>
                  <a:gd name="connsiteY5" fmla="*/ 475998 h 759378"/>
                  <a:gd name="connsiteX6" fmla="*/ 428221 w 585489"/>
                  <a:gd name="connsiteY6" fmla="*/ 496847 h 759378"/>
                  <a:gd name="connsiteX7" fmla="*/ 429220 w 585489"/>
                  <a:gd name="connsiteY7" fmla="*/ 554178 h 759378"/>
                  <a:gd name="connsiteX8" fmla="*/ 383981 w 585489"/>
                  <a:gd name="connsiteY8" fmla="*/ 592747 h 759378"/>
                  <a:gd name="connsiteX9" fmla="*/ 383337 w 585489"/>
                  <a:gd name="connsiteY9" fmla="*/ 659941 h 759378"/>
                  <a:gd name="connsiteX10" fmla="*/ 389703 w 585489"/>
                  <a:gd name="connsiteY10" fmla="*/ 705130 h 759378"/>
                  <a:gd name="connsiteX11" fmla="*/ 357964 w 585489"/>
                  <a:gd name="connsiteY11" fmla="*/ 703072 h 759378"/>
                  <a:gd name="connsiteX12" fmla="*/ 363207 w 585489"/>
                  <a:gd name="connsiteY12" fmla="*/ 668182 h 759378"/>
                  <a:gd name="connsiteX13" fmla="*/ 335193 w 585489"/>
                  <a:gd name="connsiteY13" fmla="*/ 607757 h 759378"/>
                  <a:gd name="connsiteX14" fmla="*/ 360780 w 585489"/>
                  <a:gd name="connsiteY14" fmla="*/ 559885 h 759378"/>
                  <a:gd name="connsiteX15" fmla="*/ 309194 w 585489"/>
                  <a:gd name="connsiteY15" fmla="*/ 481475 h 759378"/>
                  <a:gd name="connsiteX16" fmla="*/ 362719 w 585489"/>
                  <a:gd name="connsiteY16" fmla="*/ 427718 h 759378"/>
                  <a:gd name="connsiteX17" fmla="*/ 336869 w 585489"/>
                  <a:gd name="connsiteY17" fmla="*/ 367978 h 759378"/>
                  <a:gd name="connsiteX18" fmla="*/ 394975 w 585489"/>
                  <a:gd name="connsiteY18" fmla="*/ 334963 h 759378"/>
                  <a:gd name="connsiteX19" fmla="*/ 381653 w 585489"/>
                  <a:gd name="connsiteY19" fmla="*/ 285440 h 759378"/>
                  <a:gd name="connsiteX20" fmla="*/ 447220 w 585489"/>
                  <a:gd name="connsiteY20" fmla="*/ 233285 h 759378"/>
                  <a:gd name="connsiteX21" fmla="*/ 430383 w 585489"/>
                  <a:gd name="connsiteY21" fmla="*/ 180906 h 759378"/>
                  <a:gd name="connsiteX22" fmla="*/ 478981 w 585489"/>
                  <a:gd name="connsiteY22" fmla="*/ 98097 h 759378"/>
                  <a:gd name="connsiteX23" fmla="*/ 446468 w 585489"/>
                  <a:gd name="connsiteY23" fmla="*/ 56135 h 759378"/>
                  <a:gd name="connsiteX24" fmla="*/ 480309 w 585489"/>
                  <a:gd name="connsiteY24" fmla="*/ 1190 h 759378"/>
                  <a:gd name="connsiteX25" fmla="*/ 460389 w 585489"/>
                  <a:gd name="connsiteY25" fmla="*/ 0 h 759378"/>
                  <a:gd name="connsiteX26" fmla="*/ 385704 w 585489"/>
                  <a:gd name="connsiteY26" fmla="*/ 24300 h 759378"/>
                  <a:gd name="connsiteX27" fmla="*/ 371599 w 585489"/>
                  <a:gd name="connsiteY27" fmla="*/ 86360 h 759378"/>
                  <a:gd name="connsiteX28" fmla="*/ 312732 w 585489"/>
                  <a:gd name="connsiteY28" fmla="*/ 129057 h 759378"/>
                  <a:gd name="connsiteX29" fmla="*/ 324998 w 585489"/>
                  <a:gd name="connsiteY29" fmla="*/ 217421 h 759378"/>
                  <a:gd name="connsiteX30" fmla="*/ 237279 w 585489"/>
                  <a:gd name="connsiteY30" fmla="*/ 262000 h 759378"/>
                  <a:gd name="connsiteX31" fmla="*/ 258516 w 585489"/>
                  <a:gd name="connsiteY31" fmla="*/ 355770 h 759378"/>
                  <a:gd name="connsiteX32" fmla="*/ 207004 w 585489"/>
                  <a:gd name="connsiteY32" fmla="*/ 418895 h 759378"/>
                  <a:gd name="connsiteX33" fmla="*/ 234390 w 585489"/>
                  <a:gd name="connsiteY33" fmla="*/ 497454 h 759378"/>
                  <a:gd name="connsiteX34" fmla="*/ 204718 w 585489"/>
                  <a:gd name="connsiteY34" fmla="*/ 553167 h 759378"/>
                  <a:gd name="connsiteX35" fmla="*/ 243659 w 585489"/>
                  <a:gd name="connsiteY35" fmla="*/ 605388 h 759378"/>
                  <a:gd name="connsiteX36" fmla="*/ 260290 w 585489"/>
                  <a:gd name="connsiteY36" fmla="*/ 656958 h 759378"/>
                  <a:gd name="connsiteX37" fmla="*/ 281115 w 585489"/>
                  <a:gd name="connsiteY37" fmla="*/ 701776 h 759378"/>
                  <a:gd name="connsiteX38" fmla="*/ 223570 w 585489"/>
                  <a:gd name="connsiteY38" fmla="*/ 703876 h 759378"/>
                  <a:gd name="connsiteX39" fmla="*/ 232829 w 585489"/>
                  <a:gd name="connsiteY39" fmla="*/ 677083 h 759378"/>
                  <a:gd name="connsiteX40" fmla="*/ 187061 w 585489"/>
                  <a:gd name="connsiteY40" fmla="*/ 612820 h 759378"/>
                  <a:gd name="connsiteX41" fmla="*/ 190055 w 585489"/>
                  <a:gd name="connsiteY41" fmla="*/ 554272 h 759378"/>
                  <a:gd name="connsiteX42" fmla="*/ 151669 w 585489"/>
                  <a:gd name="connsiteY42" fmla="*/ 523403 h 759378"/>
                  <a:gd name="connsiteX43" fmla="*/ 153469 w 585489"/>
                  <a:gd name="connsiteY43" fmla="*/ 458766 h 759378"/>
                  <a:gd name="connsiteX44" fmla="*/ 104787 w 585489"/>
                  <a:gd name="connsiteY44" fmla="*/ 425805 h 759378"/>
                  <a:gd name="connsiteX45" fmla="*/ 67227 w 585489"/>
                  <a:gd name="connsiteY45" fmla="*/ 372096 h 759378"/>
                  <a:gd name="connsiteX46" fmla="*/ 22302 w 585489"/>
                  <a:gd name="connsiteY46" fmla="*/ 354945 h 759378"/>
                  <a:gd name="connsiteX47" fmla="*/ 15919 w 585489"/>
                  <a:gd name="connsiteY47" fmla="*/ 419052 h 759378"/>
                  <a:gd name="connsiteX48" fmla="*/ 54562 w 585489"/>
                  <a:gd name="connsiteY48" fmla="*/ 459043 h 759378"/>
                  <a:gd name="connsiteX49" fmla="*/ 60938 w 585489"/>
                  <a:gd name="connsiteY49" fmla="*/ 531528 h 759378"/>
                  <a:gd name="connsiteX50" fmla="*/ 80235 w 585489"/>
                  <a:gd name="connsiteY50" fmla="*/ 545764 h 759378"/>
                  <a:gd name="connsiteX51" fmla="*/ 97000 w 585489"/>
                  <a:gd name="connsiteY51" fmla="*/ 544095 h 759378"/>
                  <a:gd name="connsiteX52" fmla="*/ 109120 w 585489"/>
                  <a:gd name="connsiteY52" fmla="*/ 553484 h 759378"/>
                  <a:gd name="connsiteX53" fmla="*/ 107678 w 585489"/>
                  <a:gd name="connsiteY53" fmla="*/ 640263 h 759378"/>
                  <a:gd name="connsiteX54" fmla="*/ 171001 w 585489"/>
                  <a:gd name="connsiteY54" fmla="*/ 708880 h 759378"/>
                  <a:gd name="connsiteX55" fmla="*/ 50084 w 585489"/>
                  <a:gd name="connsiteY55" fmla="*/ 744371 h 759378"/>
                  <a:gd name="connsiteX56" fmla="*/ 48343 w 585489"/>
                  <a:gd name="connsiteY56" fmla="*/ 756179 h 759378"/>
                  <a:gd name="connsiteX57" fmla="*/ 59935 w 585489"/>
                  <a:gd name="connsiteY57" fmla="*/ 757640 h 759378"/>
                  <a:gd name="connsiteX58" fmla="*/ 60157 w 585489"/>
                  <a:gd name="connsiteY58" fmla="*/ 757462 h 759378"/>
                  <a:gd name="connsiteX59" fmla="*/ 298357 w 585489"/>
                  <a:gd name="connsiteY59" fmla="*/ 718109 h 759378"/>
                  <a:gd name="connsiteX60" fmla="*/ 536554 w 585489"/>
                  <a:gd name="connsiteY60" fmla="*/ 757464 h 759378"/>
                  <a:gd name="connsiteX61" fmla="*/ 548186 w 585489"/>
                  <a:gd name="connsiteY61" fmla="*/ 756406 h 759378"/>
                  <a:gd name="connsiteX62" fmla="*/ 548230 w 585489"/>
                  <a:gd name="connsiteY62" fmla="*/ 756353 h 759378"/>
                  <a:gd name="connsiteX63" fmla="*/ 546593 w 585489"/>
                  <a:gd name="connsiteY63" fmla="*/ 744344 h 759378"/>
                  <a:gd name="connsiteX64" fmla="*/ 424834 w 585489"/>
                  <a:gd name="connsiteY64" fmla="*/ 708771 h 759378"/>
                  <a:gd name="connsiteX65" fmla="*/ 459552 w 585489"/>
                  <a:gd name="connsiteY65" fmla="*/ 674369 h 759378"/>
                  <a:gd name="connsiteX66" fmla="*/ 472684 w 585489"/>
                  <a:gd name="connsiteY66" fmla="*/ 611194 h 759378"/>
                  <a:gd name="connsiteX67" fmla="*/ 526779 w 585489"/>
                  <a:gd name="connsiteY67" fmla="*/ 575703 h 759378"/>
                  <a:gd name="connsiteX68" fmla="*/ 520555 w 585489"/>
                  <a:gd name="connsiteY68" fmla="*/ 515063 h 759378"/>
                  <a:gd name="connsiteX69" fmla="*/ 573123 w 585489"/>
                  <a:gd name="connsiteY69" fmla="*/ 485350 h 759378"/>
                  <a:gd name="connsiteX70" fmla="*/ 558712 w 585489"/>
                  <a:gd name="connsiteY70" fmla="*/ 423142 h 759378"/>
                  <a:gd name="connsiteX71" fmla="*/ 271945 w 585489"/>
                  <a:gd name="connsiteY71" fmla="*/ 645268 h 759378"/>
                  <a:gd name="connsiteX72" fmla="*/ 259226 w 585489"/>
                  <a:gd name="connsiteY72" fmla="*/ 610878 h 759378"/>
                  <a:gd name="connsiteX73" fmla="*/ 238917 w 585489"/>
                  <a:gd name="connsiteY73" fmla="*/ 562540 h 759378"/>
                  <a:gd name="connsiteX74" fmla="*/ 218493 w 585489"/>
                  <a:gd name="connsiteY74" fmla="*/ 544072 h 759378"/>
                  <a:gd name="connsiteX75" fmla="*/ 217470 w 585489"/>
                  <a:gd name="connsiteY75" fmla="*/ 542233 h 759378"/>
                  <a:gd name="connsiteX76" fmla="*/ 226659 w 585489"/>
                  <a:gd name="connsiteY76" fmla="*/ 532952 h 759378"/>
                  <a:gd name="connsiteX77" fmla="*/ 249852 w 585489"/>
                  <a:gd name="connsiteY77" fmla="*/ 503230 h 759378"/>
                  <a:gd name="connsiteX78" fmla="*/ 235250 w 585489"/>
                  <a:gd name="connsiteY78" fmla="*/ 447854 h 759378"/>
                  <a:gd name="connsiteX79" fmla="*/ 223282 w 585489"/>
                  <a:gd name="connsiteY79" fmla="*/ 421628 h 759378"/>
                  <a:gd name="connsiteX80" fmla="*/ 242590 w 585489"/>
                  <a:gd name="connsiteY80" fmla="*/ 396507 h 759378"/>
                  <a:gd name="connsiteX81" fmla="*/ 272956 w 585489"/>
                  <a:gd name="connsiteY81" fmla="*/ 363766 h 759378"/>
                  <a:gd name="connsiteX82" fmla="*/ 262826 w 585489"/>
                  <a:gd name="connsiteY82" fmla="*/ 299062 h 759378"/>
                  <a:gd name="connsiteX83" fmla="*/ 252576 w 585489"/>
                  <a:gd name="connsiteY83" fmla="*/ 268202 h 759378"/>
                  <a:gd name="connsiteX84" fmla="*/ 288331 w 585489"/>
                  <a:gd name="connsiteY84" fmla="*/ 250733 h 759378"/>
                  <a:gd name="connsiteX85" fmla="*/ 337214 w 585489"/>
                  <a:gd name="connsiteY85" fmla="*/ 228524 h 759378"/>
                  <a:gd name="connsiteX86" fmla="*/ 335893 w 585489"/>
                  <a:gd name="connsiteY86" fmla="*/ 159303 h 759378"/>
                  <a:gd name="connsiteX87" fmla="*/ 327969 w 585489"/>
                  <a:gd name="connsiteY87" fmla="*/ 135402 h 759378"/>
                  <a:gd name="connsiteX88" fmla="*/ 355760 w 585489"/>
                  <a:gd name="connsiteY88" fmla="*/ 113995 h 759378"/>
                  <a:gd name="connsiteX89" fmla="*/ 382031 w 585489"/>
                  <a:gd name="connsiteY89" fmla="*/ 99152 h 759378"/>
                  <a:gd name="connsiteX90" fmla="*/ 393998 w 585489"/>
                  <a:gd name="connsiteY90" fmla="*/ 60327 h 759378"/>
                  <a:gd name="connsiteX91" fmla="*/ 398446 w 585489"/>
                  <a:gd name="connsiteY91" fmla="*/ 34793 h 759378"/>
                  <a:gd name="connsiteX92" fmla="*/ 442648 w 585489"/>
                  <a:gd name="connsiteY92" fmla="*/ 17625 h 759378"/>
                  <a:gd name="connsiteX93" fmla="*/ 430945 w 585489"/>
                  <a:gd name="connsiteY93" fmla="*/ 61746 h 759378"/>
                  <a:gd name="connsiteX94" fmla="*/ 453359 w 585489"/>
                  <a:gd name="connsiteY94" fmla="*/ 86342 h 759378"/>
                  <a:gd name="connsiteX95" fmla="*/ 462945 w 585489"/>
                  <a:gd name="connsiteY95" fmla="*/ 94163 h 759378"/>
                  <a:gd name="connsiteX96" fmla="*/ 462945 w 585489"/>
                  <a:gd name="connsiteY96" fmla="*/ 94170 h 759378"/>
                  <a:gd name="connsiteX97" fmla="*/ 440074 w 585489"/>
                  <a:gd name="connsiteY97" fmla="*/ 128601 h 759378"/>
                  <a:gd name="connsiteX98" fmla="*/ 414210 w 585489"/>
                  <a:gd name="connsiteY98" fmla="*/ 184214 h 759378"/>
                  <a:gd name="connsiteX99" fmla="*/ 426986 w 585489"/>
                  <a:gd name="connsiteY99" fmla="*/ 211023 h 759378"/>
                  <a:gd name="connsiteX100" fmla="*/ 431144 w 585489"/>
                  <a:gd name="connsiteY100" fmla="*/ 229535 h 759378"/>
                  <a:gd name="connsiteX101" fmla="*/ 399724 w 585489"/>
                  <a:gd name="connsiteY101" fmla="*/ 251490 h 759378"/>
                  <a:gd name="connsiteX102" fmla="*/ 365141 w 585489"/>
                  <a:gd name="connsiteY102" fmla="*/ 285501 h 759378"/>
                  <a:gd name="connsiteX103" fmla="*/ 378257 w 585489"/>
                  <a:gd name="connsiteY103" fmla="*/ 314502 h 759378"/>
                  <a:gd name="connsiteX104" fmla="*/ 383952 w 585489"/>
                  <a:gd name="connsiteY104" fmla="*/ 322612 h 759378"/>
                  <a:gd name="connsiteX105" fmla="*/ 359800 w 585489"/>
                  <a:gd name="connsiteY105" fmla="*/ 334063 h 759378"/>
                  <a:gd name="connsiteX106" fmla="*/ 321678 w 585489"/>
                  <a:gd name="connsiteY106" fmla="*/ 361514 h 759378"/>
                  <a:gd name="connsiteX107" fmla="*/ 335858 w 585489"/>
                  <a:gd name="connsiteY107" fmla="*/ 407763 h 759378"/>
                  <a:gd name="connsiteX108" fmla="*/ 346410 w 585489"/>
                  <a:gd name="connsiteY108" fmla="*/ 424983 h 759378"/>
                  <a:gd name="connsiteX109" fmla="*/ 328064 w 585489"/>
                  <a:gd name="connsiteY109" fmla="*/ 438512 h 759378"/>
                  <a:gd name="connsiteX110" fmla="*/ 292687 w 585489"/>
                  <a:gd name="connsiteY110" fmla="*/ 481306 h 759378"/>
                  <a:gd name="connsiteX111" fmla="*/ 324834 w 585489"/>
                  <a:gd name="connsiteY111" fmla="*/ 533945 h 759378"/>
                  <a:gd name="connsiteX112" fmla="*/ 344299 w 585489"/>
                  <a:gd name="connsiteY112" fmla="*/ 558962 h 759378"/>
                  <a:gd name="connsiteX113" fmla="*/ 335128 w 585489"/>
                  <a:gd name="connsiteY113" fmla="*/ 584295 h 759378"/>
                  <a:gd name="connsiteX114" fmla="*/ 320856 w 585489"/>
                  <a:gd name="connsiteY114" fmla="*/ 599573 h 759378"/>
                  <a:gd name="connsiteX115" fmla="*/ 332867 w 585489"/>
                  <a:gd name="connsiteY115" fmla="*/ 655851 h 759378"/>
                  <a:gd name="connsiteX116" fmla="*/ 348014 w 585489"/>
                  <a:gd name="connsiteY116" fmla="*/ 674638 h 759378"/>
                  <a:gd name="connsiteX117" fmla="*/ 334856 w 585489"/>
                  <a:gd name="connsiteY117" fmla="*/ 702176 h 759378"/>
                  <a:gd name="connsiteX118" fmla="*/ 298357 w 585489"/>
                  <a:gd name="connsiteY118" fmla="*/ 701598 h 759378"/>
                  <a:gd name="connsiteX119" fmla="*/ 297681 w 585489"/>
                  <a:gd name="connsiteY119" fmla="*/ 701604 h 759378"/>
                  <a:gd name="connsiteX120" fmla="*/ 271945 w 585489"/>
                  <a:gd name="connsiteY120" fmla="*/ 645268 h 759378"/>
                  <a:gd name="connsiteX121" fmla="*/ 148576 w 585489"/>
                  <a:gd name="connsiteY121" fmla="*/ 661375 h 759378"/>
                  <a:gd name="connsiteX122" fmla="*/ 122357 w 585489"/>
                  <a:gd name="connsiteY122" fmla="*/ 632711 h 759378"/>
                  <a:gd name="connsiteX123" fmla="*/ 123196 w 585489"/>
                  <a:gd name="connsiteY123" fmla="*/ 592458 h 759378"/>
                  <a:gd name="connsiteX124" fmla="*/ 124857 w 585489"/>
                  <a:gd name="connsiteY124" fmla="*/ 548500 h 759378"/>
                  <a:gd name="connsiteX125" fmla="*/ 97000 w 585489"/>
                  <a:gd name="connsiteY125" fmla="*/ 527587 h 759378"/>
                  <a:gd name="connsiteX126" fmla="*/ 86765 w 585489"/>
                  <a:gd name="connsiteY126" fmla="*/ 528556 h 759378"/>
                  <a:gd name="connsiteX127" fmla="*/ 80237 w 585489"/>
                  <a:gd name="connsiteY127" fmla="*/ 529256 h 759378"/>
                  <a:gd name="connsiteX128" fmla="*/ 78662 w 585489"/>
                  <a:gd name="connsiteY128" fmla="*/ 529103 h 759378"/>
                  <a:gd name="connsiteX129" fmla="*/ 76084 w 585489"/>
                  <a:gd name="connsiteY129" fmla="*/ 524972 h 759378"/>
                  <a:gd name="connsiteX130" fmla="*/ 71487 w 585489"/>
                  <a:gd name="connsiteY130" fmla="*/ 491569 h 759378"/>
                  <a:gd name="connsiteX131" fmla="*/ 70958 w 585489"/>
                  <a:gd name="connsiteY131" fmla="*/ 457155 h 759378"/>
                  <a:gd name="connsiteX132" fmla="*/ 40228 w 585489"/>
                  <a:gd name="connsiteY132" fmla="*/ 416188 h 759378"/>
                  <a:gd name="connsiteX133" fmla="*/ 28571 w 585489"/>
                  <a:gd name="connsiteY133" fmla="*/ 408450 h 759378"/>
                  <a:gd name="connsiteX134" fmla="*/ 17084 w 585489"/>
                  <a:gd name="connsiteY134" fmla="*/ 373929 h 759378"/>
                  <a:gd name="connsiteX135" fmla="*/ 22728 w 585489"/>
                  <a:gd name="connsiteY135" fmla="*/ 371504 h 759378"/>
                  <a:gd name="connsiteX136" fmla="*/ 53328 w 585489"/>
                  <a:gd name="connsiteY136" fmla="*/ 381000 h 759378"/>
                  <a:gd name="connsiteX137" fmla="*/ 62565 w 585489"/>
                  <a:gd name="connsiteY137" fmla="*/ 398455 h 759378"/>
                  <a:gd name="connsiteX138" fmla="*/ 97774 w 585489"/>
                  <a:gd name="connsiteY138" fmla="*/ 440747 h 759378"/>
                  <a:gd name="connsiteX139" fmla="*/ 119942 w 585489"/>
                  <a:gd name="connsiteY139" fmla="*/ 449913 h 759378"/>
                  <a:gd name="connsiteX140" fmla="*/ 137636 w 585489"/>
                  <a:gd name="connsiteY140" fmla="*/ 463433 h 759378"/>
                  <a:gd name="connsiteX141" fmla="*/ 135386 w 585489"/>
                  <a:gd name="connsiteY141" fmla="*/ 486972 h 759378"/>
                  <a:gd name="connsiteX142" fmla="*/ 137449 w 585489"/>
                  <a:gd name="connsiteY142" fmla="*/ 531780 h 759378"/>
                  <a:gd name="connsiteX143" fmla="*/ 164100 w 585489"/>
                  <a:gd name="connsiteY143" fmla="*/ 549504 h 759378"/>
                  <a:gd name="connsiteX144" fmla="*/ 174263 w 585489"/>
                  <a:gd name="connsiteY144" fmla="*/ 559078 h 759378"/>
                  <a:gd name="connsiteX145" fmla="*/ 172653 w 585489"/>
                  <a:gd name="connsiteY145" fmla="*/ 575057 h 759378"/>
                  <a:gd name="connsiteX146" fmla="*/ 170709 w 585489"/>
                  <a:gd name="connsiteY146" fmla="*/ 615056 h 759378"/>
                  <a:gd name="connsiteX147" fmla="*/ 197310 w 585489"/>
                  <a:gd name="connsiteY147" fmla="*/ 648197 h 759378"/>
                  <a:gd name="connsiteX148" fmla="*/ 216623 w 585489"/>
                  <a:gd name="connsiteY148" fmla="*/ 673866 h 759378"/>
                  <a:gd name="connsiteX149" fmla="*/ 204478 w 585489"/>
                  <a:gd name="connsiteY149" fmla="*/ 705323 h 759378"/>
                  <a:gd name="connsiteX150" fmla="*/ 188940 w 585489"/>
                  <a:gd name="connsiteY150" fmla="*/ 706809 h 759378"/>
                  <a:gd name="connsiteX151" fmla="*/ 148576 w 585489"/>
                  <a:gd name="connsiteY151" fmla="*/ 661375 h 759378"/>
                  <a:gd name="connsiteX152" fmla="*/ 558771 w 585489"/>
                  <a:gd name="connsiteY152" fmla="*/ 477189 h 759378"/>
                  <a:gd name="connsiteX153" fmla="*/ 547869 w 585489"/>
                  <a:gd name="connsiteY153" fmla="*/ 479485 h 759378"/>
                  <a:gd name="connsiteX154" fmla="*/ 504702 w 585489"/>
                  <a:gd name="connsiteY154" fmla="*/ 510463 h 759378"/>
                  <a:gd name="connsiteX155" fmla="*/ 511990 w 585489"/>
                  <a:gd name="connsiteY155" fmla="*/ 550683 h 759378"/>
                  <a:gd name="connsiteX156" fmla="*/ 514600 w 585489"/>
                  <a:gd name="connsiteY156" fmla="*/ 564560 h 759378"/>
                  <a:gd name="connsiteX157" fmla="*/ 496342 w 585489"/>
                  <a:gd name="connsiteY157" fmla="*/ 571548 h 759378"/>
                  <a:gd name="connsiteX158" fmla="*/ 456188 w 585489"/>
                  <a:gd name="connsiteY158" fmla="*/ 610570 h 759378"/>
                  <a:gd name="connsiteX159" fmla="*/ 458301 w 585489"/>
                  <a:gd name="connsiteY159" fmla="*/ 635590 h 759378"/>
                  <a:gd name="connsiteX160" fmla="*/ 451735 w 585489"/>
                  <a:gd name="connsiteY160" fmla="*/ 659830 h 759378"/>
                  <a:gd name="connsiteX161" fmla="*/ 407771 w 585489"/>
                  <a:gd name="connsiteY161" fmla="*/ 704280 h 759378"/>
                  <a:gd name="connsiteX162" fmla="*/ 406297 w 585489"/>
                  <a:gd name="connsiteY162" fmla="*/ 703895 h 759378"/>
                  <a:gd name="connsiteX163" fmla="*/ 399427 w 585489"/>
                  <a:gd name="connsiteY163" fmla="*/ 656249 h 759378"/>
                  <a:gd name="connsiteX164" fmla="*/ 399334 w 585489"/>
                  <a:gd name="connsiteY164" fmla="*/ 655844 h 759378"/>
                  <a:gd name="connsiteX165" fmla="*/ 399220 w 585489"/>
                  <a:gd name="connsiteY165" fmla="*/ 655443 h 759378"/>
                  <a:gd name="connsiteX166" fmla="*/ 397198 w 585489"/>
                  <a:gd name="connsiteY166" fmla="*/ 602638 h 759378"/>
                  <a:gd name="connsiteX167" fmla="*/ 415186 w 585489"/>
                  <a:gd name="connsiteY167" fmla="*/ 588937 h 759378"/>
                  <a:gd name="connsiteX168" fmla="*/ 444321 w 585489"/>
                  <a:gd name="connsiteY168" fmla="*/ 560852 h 759378"/>
                  <a:gd name="connsiteX169" fmla="*/ 441906 w 585489"/>
                  <a:gd name="connsiteY169" fmla="*/ 525697 h 759378"/>
                  <a:gd name="connsiteX170" fmla="*/ 441187 w 585489"/>
                  <a:gd name="connsiteY170" fmla="*/ 507070 h 759378"/>
                  <a:gd name="connsiteX171" fmla="*/ 452642 w 585489"/>
                  <a:gd name="connsiteY171" fmla="*/ 503528 h 759378"/>
                  <a:gd name="connsiteX172" fmla="*/ 485905 w 585489"/>
                  <a:gd name="connsiteY172" fmla="*/ 484709 h 759378"/>
                  <a:gd name="connsiteX173" fmla="*/ 482912 w 585489"/>
                  <a:gd name="connsiteY173" fmla="*/ 446864 h 759378"/>
                  <a:gd name="connsiteX174" fmla="*/ 478215 w 585489"/>
                  <a:gd name="connsiteY174" fmla="*/ 434153 h 759378"/>
                  <a:gd name="connsiteX175" fmla="*/ 478246 w 585489"/>
                  <a:gd name="connsiteY175" fmla="*/ 434082 h 759378"/>
                  <a:gd name="connsiteX176" fmla="*/ 481671 w 585489"/>
                  <a:gd name="connsiteY176" fmla="*/ 432278 h 759378"/>
                  <a:gd name="connsiteX177" fmla="*/ 535180 w 585489"/>
                  <a:gd name="connsiteY177" fmla="*/ 359245 h 759378"/>
                  <a:gd name="connsiteX178" fmla="*/ 536597 w 585489"/>
                  <a:gd name="connsiteY178" fmla="*/ 347002 h 759378"/>
                  <a:gd name="connsiteX179" fmla="*/ 551443 w 585489"/>
                  <a:gd name="connsiteY179" fmla="*/ 336597 h 759378"/>
                  <a:gd name="connsiteX180" fmla="*/ 567868 w 585489"/>
                  <a:gd name="connsiteY180" fmla="*/ 348003 h 759378"/>
                  <a:gd name="connsiteX181" fmla="*/ 547151 w 585489"/>
                  <a:gd name="connsiteY181" fmla="*/ 411366 h 759378"/>
                  <a:gd name="connsiteX182" fmla="*/ 534181 w 585489"/>
                  <a:gd name="connsiteY182" fmla="*/ 438460 h 759378"/>
                  <a:gd name="connsiteX183" fmla="*/ 551727 w 585489"/>
                  <a:gd name="connsiteY183" fmla="*/ 466969 h 759378"/>
                  <a:gd name="connsiteX184" fmla="*/ 559643 w 585489"/>
                  <a:gd name="connsiteY184" fmla="*/ 474939 h 759378"/>
                  <a:gd name="connsiteX185" fmla="*/ 558817 w 585489"/>
                  <a:gd name="connsiteY185" fmla="*/ 477168 h 759378"/>
                  <a:gd name="connsiteX186" fmla="*/ 558771 w 585489"/>
                  <a:gd name="connsiteY186" fmla="*/ 477189 h 759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585489" h="759378">
                    <a:moveTo>
                      <a:pt x="558712" y="423142"/>
                    </a:moveTo>
                    <a:cubicBezTo>
                      <a:pt x="579740" y="403027"/>
                      <a:pt x="589278" y="373707"/>
                      <a:pt x="584109" y="345069"/>
                    </a:cubicBezTo>
                    <a:cubicBezTo>
                      <a:pt x="580808" y="329864"/>
                      <a:pt x="566977" y="319288"/>
                      <a:pt x="551437" y="320089"/>
                    </a:cubicBezTo>
                    <a:cubicBezTo>
                      <a:pt x="536505" y="319171"/>
                      <a:pt x="523203" y="329456"/>
                      <a:pt x="520332" y="344138"/>
                    </a:cubicBezTo>
                    <a:cubicBezTo>
                      <a:pt x="515925" y="369179"/>
                      <a:pt x="523460" y="397472"/>
                      <a:pt x="475450" y="416984"/>
                    </a:cubicBezTo>
                    <a:cubicBezTo>
                      <a:pt x="442153" y="430520"/>
                      <a:pt x="480970" y="461348"/>
                      <a:pt x="471874" y="475998"/>
                    </a:cubicBezTo>
                    <a:cubicBezTo>
                      <a:pt x="462778" y="490649"/>
                      <a:pt x="438290" y="484079"/>
                      <a:pt x="428221" y="496847"/>
                    </a:cubicBezTo>
                    <a:cubicBezTo>
                      <a:pt x="410418" y="519405"/>
                      <a:pt x="436863" y="536887"/>
                      <a:pt x="429220" y="554178"/>
                    </a:cubicBezTo>
                    <a:cubicBezTo>
                      <a:pt x="419802" y="575464"/>
                      <a:pt x="399754" y="571668"/>
                      <a:pt x="383981" y="592747"/>
                    </a:cubicBezTo>
                    <a:cubicBezTo>
                      <a:pt x="371039" y="610080"/>
                      <a:pt x="370965" y="616254"/>
                      <a:pt x="383337" y="659941"/>
                    </a:cubicBezTo>
                    <a:cubicBezTo>
                      <a:pt x="386710" y="674801"/>
                      <a:pt x="388839" y="689917"/>
                      <a:pt x="389703" y="705130"/>
                    </a:cubicBezTo>
                    <a:cubicBezTo>
                      <a:pt x="379624" y="704305"/>
                      <a:pt x="369025" y="703620"/>
                      <a:pt x="357964" y="703072"/>
                    </a:cubicBezTo>
                    <a:cubicBezTo>
                      <a:pt x="366857" y="693693"/>
                      <a:pt x="368951" y="679761"/>
                      <a:pt x="363207" y="668182"/>
                    </a:cubicBezTo>
                    <a:cubicBezTo>
                      <a:pt x="351000" y="639426"/>
                      <a:pt x="318414" y="637157"/>
                      <a:pt x="335193" y="607757"/>
                    </a:cubicBezTo>
                    <a:cubicBezTo>
                      <a:pt x="344058" y="592223"/>
                      <a:pt x="358543" y="599858"/>
                      <a:pt x="360780" y="559885"/>
                    </a:cubicBezTo>
                    <a:cubicBezTo>
                      <a:pt x="362521" y="528290"/>
                      <a:pt x="308855" y="514878"/>
                      <a:pt x="309194" y="481475"/>
                    </a:cubicBezTo>
                    <a:cubicBezTo>
                      <a:pt x="309483" y="452975"/>
                      <a:pt x="357379" y="454601"/>
                      <a:pt x="362719" y="427718"/>
                    </a:cubicBezTo>
                    <a:cubicBezTo>
                      <a:pt x="366244" y="410006"/>
                      <a:pt x="330092" y="383907"/>
                      <a:pt x="336869" y="367978"/>
                    </a:cubicBezTo>
                    <a:cubicBezTo>
                      <a:pt x="343645" y="352048"/>
                      <a:pt x="375454" y="350232"/>
                      <a:pt x="394975" y="334963"/>
                    </a:cubicBezTo>
                    <a:cubicBezTo>
                      <a:pt x="414784" y="319512"/>
                      <a:pt x="381719" y="301609"/>
                      <a:pt x="381653" y="285440"/>
                    </a:cubicBezTo>
                    <a:cubicBezTo>
                      <a:pt x="381587" y="269271"/>
                      <a:pt x="440576" y="261785"/>
                      <a:pt x="447220" y="233285"/>
                    </a:cubicBezTo>
                    <a:cubicBezTo>
                      <a:pt x="453864" y="204785"/>
                      <a:pt x="435178" y="204340"/>
                      <a:pt x="430383" y="180906"/>
                    </a:cubicBezTo>
                    <a:cubicBezTo>
                      <a:pt x="425587" y="157472"/>
                      <a:pt x="471858" y="128611"/>
                      <a:pt x="478981" y="98097"/>
                    </a:cubicBezTo>
                    <a:cubicBezTo>
                      <a:pt x="483792" y="77463"/>
                      <a:pt x="452503" y="72832"/>
                      <a:pt x="446468" y="56135"/>
                    </a:cubicBezTo>
                    <a:cubicBezTo>
                      <a:pt x="439512" y="36895"/>
                      <a:pt x="480309" y="1190"/>
                      <a:pt x="480309" y="1190"/>
                    </a:cubicBezTo>
                    <a:cubicBezTo>
                      <a:pt x="473698" y="403"/>
                      <a:pt x="467046" y="5"/>
                      <a:pt x="460389" y="0"/>
                    </a:cubicBezTo>
                    <a:cubicBezTo>
                      <a:pt x="422434" y="0"/>
                      <a:pt x="394802" y="13251"/>
                      <a:pt x="385704" y="24300"/>
                    </a:cubicBezTo>
                    <a:cubicBezTo>
                      <a:pt x="368891" y="44778"/>
                      <a:pt x="385209" y="75259"/>
                      <a:pt x="371599" y="86360"/>
                    </a:cubicBezTo>
                    <a:cubicBezTo>
                      <a:pt x="353292" y="101283"/>
                      <a:pt x="323727" y="102653"/>
                      <a:pt x="312732" y="129057"/>
                    </a:cubicBezTo>
                    <a:cubicBezTo>
                      <a:pt x="303431" y="151342"/>
                      <a:pt x="347068" y="193139"/>
                      <a:pt x="324998" y="217421"/>
                    </a:cubicBezTo>
                    <a:cubicBezTo>
                      <a:pt x="304134" y="240416"/>
                      <a:pt x="250485" y="229422"/>
                      <a:pt x="237279" y="262000"/>
                    </a:cubicBezTo>
                    <a:cubicBezTo>
                      <a:pt x="223323" y="296344"/>
                      <a:pt x="277169" y="322078"/>
                      <a:pt x="258516" y="355770"/>
                    </a:cubicBezTo>
                    <a:cubicBezTo>
                      <a:pt x="242099" y="385410"/>
                      <a:pt x="212353" y="387035"/>
                      <a:pt x="207004" y="418895"/>
                    </a:cubicBezTo>
                    <a:cubicBezTo>
                      <a:pt x="202605" y="445134"/>
                      <a:pt x="243750" y="472396"/>
                      <a:pt x="234390" y="497454"/>
                    </a:cubicBezTo>
                    <a:cubicBezTo>
                      <a:pt x="225253" y="521918"/>
                      <a:pt x="189053" y="529437"/>
                      <a:pt x="204718" y="553167"/>
                    </a:cubicBezTo>
                    <a:cubicBezTo>
                      <a:pt x="223528" y="581650"/>
                      <a:pt x="253291" y="578076"/>
                      <a:pt x="243659" y="605388"/>
                    </a:cubicBezTo>
                    <a:cubicBezTo>
                      <a:pt x="235554" y="628342"/>
                      <a:pt x="246267" y="642975"/>
                      <a:pt x="260290" y="656958"/>
                    </a:cubicBezTo>
                    <a:cubicBezTo>
                      <a:pt x="273216" y="668311"/>
                      <a:pt x="280773" y="684575"/>
                      <a:pt x="281115" y="701776"/>
                    </a:cubicBezTo>
                    <a:cubicBezTo>
                      <a:pt x="260596" y="702047"/>
                      <a:pt x="241310" y="702735"/>
                      <a:pt x="223570" y="703876"/>
                    </a:cubicBezTo>
                    <a:cubicBezTo>
                      <a:pt x="227518" y="695266"/>
                      <a:pt x="230619" y="686293"/>
                      <a:pt x="232829" y="677083"/>
                    </a:cubicBezTo>
                    <a:cubicBezTo>
                      <a:pt x="238923" y="640739"/>
                      <a:pt x="190000" y="634329"/>
                      <a:pt x="187061" y="612820"/>
                    </a:cubicBezTo>
                    <a:cubicBezTo>
                      <a:pt x="184045" y="590748"/>
                      <a:pt x="193491" y="564903"/>
                      <a:pt x="190055" y="554272"/>
                    </a:cubicBezTo>
                    <a:cubicBezTo>
                      <a:pt x="180531" y="524806"/>
                      <a:pt x="161762" y="540531"/>
                      <a:pt x="151669" y="523403"/>
                    </a:cubicBezTo>
                    <a:cubicBezTo>
                      <a:pt x="139253" y="502356"/>
                      <a:pt x="161208" y="485009"/>
                      <a:pt x="153469" y="458766"/>
                    </a:cubicBezTo>
                    <a:cubicBezTo>
                      <a:pt x="147114" y="437231"/>
                      <a:pt x="134661" y="439827"/>
                      <a:pt x="104787" y="425805"/>
                    </a:cubicBezTo>
                    <a:cubicBezTo>
                      <a:pt x="84616" y="416335"/>
                      <a:pt x="79916" y="391900"/>
                      <a:pt x="67227" y="372096"/>
                    </a:cubicBezTo>
                    <a:cubicBezTo>
                      <a:pt x="57290" y="356583"/>
                      <a:pt x="22302" y="354945"/>
                      <a:pt x="22302" y="354945"/>
                    </a:cubicBezTo>
                    <a:cubicBezTo>
                      <a:pt x="-16014" y="358421"/>
                      <a:pt x="4173" y="405038"/>
                      <a:pt x="15919" y="419052"/>
                    </a:cubicBezTo>
                    <a:cubicBezTo>
                      <a:pt x="29302" y="435037"/>
                      <a:pt x="51226" y="430112"/>
                      <a:pt x="54562" y="459043"/>
                    </a:cubicBezTo>
                    <a:cubicBezTo>
                      <a:pt x="58413" y="492553"/>
                      <a:pt x="48849" y="503609"/>
                      <a:pt x="60938" y="531528"/>
                    </a:cubicBezTo>
                    <a:cubicBezTo>
                      <a:pt x="63380" y="540113"/>
                      <a:pt x="71311" y="545964"/>
                      <a:pt x="80235" y="545764"/>
                    </a:cubicBezTo>
                    <a:cubicBezTo>
                      <a:pt x="86027" y="545764"/>
                      <a:pt x="91930" y="544095"/>
                      <a:pt x="97000" y="544095"/>
                    </a:cubicBezTo>
                    <a:cubicBezTo>
                      <a:pt x="102848" y="543659"/>
                      <a:pt x="108080" y="547712"/>
                      <a:pt x="109120" y="553484"/>
                    </a:cubicBezTo>
                    <a:cubicBezTo>
                      <a:pt x="116198" y="575845"/>
                      <a:pt x="93781" y="613249"/>
                      <a:pt x="107678" y="640263"/>
                    </a:cubicBezTo>
                    <a:cubicBezTo>
                      <a:pt x="121988" y="668063"/>
                      <a:pt x="150122" y="677240"/>
                      <a:pt x="171001" y="708880"/>
                    </a:cubicBezTo>
                    <a:cubicBezTo>
                      <a:pt x="105558" y="717234"/>
                      <a:pt x="66067" y="731445"/>
                      <a:pt x="50084" y="744371"/>
                    </a:cubicBezTo>
                    <a:cubicBezTo>
                      <a:pt x="46468" y="747225"/>
                      <a:pt x="45704" y="752403"/>
                      <a:pt x="48343" y="756179"/>
                    </a:cubicBezTo>
                    <a:cubicBezTo>
                      <a:pt x="51141" y="759784"/>
                      <a:pt x="56331" y="760438"/>
                      <a:pt x="59935" y="757640"/>
                    </a:cubicBezTo>
                    <a:cubicBezTo>
                      <a:pt x="60010" y="757582"/>
                      <a:pt x="60084" y="757522"/>
                      <a:pt x="60157" y="757462"/>
                    </a:cubicBezTo>
                    <a:cubicBezTo>
                      <a:pt x="83663" y="737877"/>
                      <a:pt x="166434" y="718109"/>
                      <a:pt x="298357" y="718109"/>
                    </a:cubicBezTo>
                    <a:cubicBezTo>
                      <a:pt x="430279" y="718109"/>
                      <a:pt x="513050" y="737877"/>
                      <a:pt x="536554" y="757464"/>
                    </a:cubicBezTo>
                    <a:cubicBezTo>
                      <a:pt x="540058" y="760384"/>
                      <a:pt x="545266" y="759910"/>
                      <a:pt x="548186" y="756406"/>
                    </a:cubicBezTo>
                    <a:cubicBezTo>
                      <a:pt x="548200" y="756388"/>
                      <a:pt x="548215" y="756371"/>
                      <a:pt x="548230" y="756353"/>
                    </a:cubicBezTo>
                    <a:cubicBezTo>
                      <a:pt x="551031" y="752568"/>
                      <a:pt x="550304" y="747241"/>
                      <a:pt x="546593" y="744344"/>
                    </a:cubicBezTo>
                    <a:cubicBezTo>
                      <a:pt x="530519" y="731367"/>
                      <a:pt x="490756" y="717101"/>
                      <a:pt x="424834" y="708771"/>
                    </a:cubicBezTo>
                    <a:cubicBezTo>
                      <a:pt x="433758" y="694908"/>
                      <a:pt x="445608" y="683166"/>
                      <a:pt x="459552" y="674369"/>
                    </a:cubicBezTo>
                    <a:cubicBezTo>
                      <a:pt x="487582" y="659305"/>
                      <a:pt x="471685" y="637606"/>
                      <a:pt x="472684" y="611194"/>
                    </a:cubicBezTo>
                    <a:cubicBezTo>
                      <a:pt x="473872" y="580920"/>
                      <a:pt x="509826" y="594234"/>
                      <a:pt x="526779" y="575703"/>
                    </a:cubicBezTo>
                    <a:cubicBezTo>
                      <a:pt x="546059" y="554698"/>
                      <a:pt x="513706" y="538669"/>
                      <a:pt x="520555" y="515063"/>
                    </a:cubicBezTo>
                    <a:cubicBezTo>
                      <a:pt x="528711" y="486959"/>
                      <a:pt x="563244" y="503310"/>
                      <a:pt x="573123" y="485350"/>
                    </a:cubicBezTo>
                    <a:cubicBezTo>
                      <a:pt x="589953" y="454696"/>
                      <a:pt x="529659" y="451679"/>
                      <a:pt x="558712" y="423142"/>
                    </a:cubicBezTo>
                    <a:close/>
                    <a:moveTo>
                      <a:pt x="271945" y="645268"/>
                    </a:moveTo>
                    <a:cubicBezTo>
                      <a:pt x="257681" y="631046"/>
                      <a:pt x="254827" y="623333"/>
                      <a:pt x="259226" y="610878"/>
                    </a:cubicBezTo>
                    <a:cubicBezTo>
                      <a:pt x="269213" y="582568"/>
                      <a:pt x="250247" y="570031"/>
                      <a:pt x="238917" y="562540"/>
                    </a:cubicBezTo>
                    <a:cubicBezTo>
                      <a:pt x="230866" y="557916"/>
                      <a:pt x="223901" y="551618"/>
                      <a:pt x="218493" y="544072"/>
                    </a:cubicBezTo>
                    <a:cubicBezTo>
                      <a:pt x="218096" y="543492"/>
                      <a:pt x="217754" y="542876"/>
                      <a:pt x="217470" y="542233"/>
                    </a:cubicBezTo>
                    <a:cubicBezTo>
                      <a:pt x="220193" y="538820"/>
                      <a:pt x="223273" y="535709"/>
                      <a:pt x="226659" y="532952"/>
                    </a:cubicBezTo>
                    <a:cubicBezTo>
                      <a:pt x="236750" y="525137"/>
                      <a:pt x="244724" y="514918"/>
                      <a:pt x="249852" y="503230"/>
                    </a:cubicBezTo>
                    <a:cubicBezTo>
                      <a:pt x="257652" y="482348"/>
                      <a:pt x="245230" y="463223"/>
                      <a:pt x="235250" y="447854"/>
                    </a:cubicBezTo>
                    <a:cubicBezTo>
                      <a:pt x="229153" y="438465"/>
                      <a:pt x="222244" y="427824"/>
                      <a:pt x="223282" y="421628"/>
                    </a:cubicBezTo>
                    <a:cubicBezTo>
                      <a:pt x="225143" y="410549"/>
                      <a:pt x="230863" y="405658"/>
                      <a:pt x="242590" y="396507"/>
                    </a:cubicBezTo>
                    <a:cubicBezTo>
                      <a:pt x="254930" y="387882"/>
                      <a:pt x="265283" y="376719"/>
                      <a:pt x="272956" y="363766"/>
                    </a:cubicBezTo>
                    <a:cubicBezTo>
                      <a:pt x="287272" y="337908"/>
                      <a:pt x="273143" y="315456"/>
                      <a:pt x="262826" y="299062"/>
                    </a:cubicBezTo>
                    <a:cubicBezTo>
                      <a:pt x="253417" y="284103"/>
                      <a:pt x="249331" y="276184"/>
                      <a:pt x="252576" y="268202"/>
                    </a:cubicBezTo>
                    <a:cubicBezTo>
                      <a:pt x="256455" y="258627"/>
                      <a:pt x="268671" y="255214"/>
                      <a:pt x="288331" y="250733"/>
                    </a:cubicBezTo>
                    <a:cubicBezTo>
                      <a:pt x="305309" y="246864"/>
                      <a:pt x="324553" y="242480"/>
                      <a:pt x="337214" y="228524"/>
                    </a:cubicBezTo>
                    <a:cubicBezTo>
                      <a:pt x="356958" y="206800"/>
                      <a:pt x="344783" y="179348"/>
                      <a:pt x="335893" y="159303"/>
                    </a:cubicBezTo>
                    <a:cubicBezTo>
                      <a:pt x="332535" y="151732"/>
                      <a:pt x="326914" y="139059"/>
                      <a:pt x="327969" y="135402"/>
                    </a:cubicBezTo>
                    <a:cubicBezTo>
                      <a:pt x="332300" y="125003"/>
                      <a:pt x="341351" y="120491"/>
                      <a:pt x="355760" y="113995"/>
                    </a:cubicBezTo>
                    <a:cubicBezTo>
                      <a:pt x="365136" y="110234"/>
                      <a:pt x="373971" y="105242"/>
                      <a:pt x="382031" y="99152"/>
                    </a:cubicBezTo>
                    <a:cubicBezTo>
                      <a:pt x="394741" y="88788"/>
                      <a:pt x="394329" y="73007"/>
                      <a:pt x="393998" y="60327"/>
                    </a:cubicBezTo>
                    <a:cubicBezTo>
                      <a:pt x="392549" y="51557"/>
                      <a:pt x="394117" y="42556"/>
                      <a:pt x="398446" y="34793"/>
                    </a:cubicBezTo>
                    <a:cubicBezTo>
                      <a:pt x="402310" y="30101"/>
                      <a:pt x="417867" y="20826"/>
                      <a:pt x="442648" y="17625"/>
                    </a:cubicBezTo>
                    <a:cubicBezTo>
                      <a:pt x="432753" y="31448"/>
                      <a:pt x="425779" y="47461"/>
                      <a:pt x="430945" y="61746"/>
                    </a:cubicBezTo>
                    <a:cubicBezTo>
                      <a:pt x="435640" y="72100"/>
                      <a:pt x="443485" y="80707"/>
                      <a:pt x="453359" y="86342"/>
                    </a:cubicBezTo>
                    <a:cubicBezTo>
                      <a:pt x="456871" y="88535"/>
                      <a:pt x="460092" y="91162"/>
                      <a:pt x="462945" y="94163"/>
                    </a:cubicBezTo>
                    <a:lnTo>
                      <a:pt x="462945" y="94170"/>
                    </a:lnTo>
                    <a:cubicBezTo>
                      <a:pt x="460618" y="104519"/>
                      <a:pt x="449700" y="117317"/>
                      <a:pt x="440074" y="128601"/>
                    </a:cubicBezTo>
                    <a:cubicBezTo>
                      <a:pt x="425306" y="145912"/>
                      <a:pt x="410035" y="163813"/>
                      <a:pt x="414210" y="184214"/>
                    </a:cubicBezTo>
                    <a:cubicBezTo>
                      <a:pt x="416335" y="194020"/>
                      <a:pt x="420708" y="203197"/>
                      <a:pt x="426986" y="211023"/>
                    </a:cubicBezTo>
                    <a:cubicBezTo>
                      <a:pt x="431993" y="215783"/>
                      <a:pt x="433635" y="223092"/>
                      <a:pt x="431144" y="229535"/>
                    </a:cubicBezTo>
                    <a:cubicBezTo>
                      <a:pt x="429265" y="237593"/>
                      <a:pt x="411488" y="245960"/>
                      <a:pt x="399724" y="251490"/>
                    </a:cubicBezTo>
                    <a:cubicBezTo>
                      <a:pt x="382688" y="259507"/>
                      <a:pt x="365073" y="267797"/>
                      <a:pt x="365141" y="285501"/>
                    </a:cubicBezTo>
                    <a:cubicBezTo>
                      <a:pt x="366197" y="296349"/>
                      <a:pt x="370808" y="306545"/>
                      <a:pt x="378257" y="314502"/>
                    </a:cubicBezTo>
                    <a:cubicBezTo>
                      <a:pt x="380296" y="317103"/>
                      <a:pt x="382197" y="319811"/>
                      <a:pt x="383952" y="322612"/>
                    </a:cubicBezTo>
                    <a:cubicBezTo>
                      <a:pt x="376420" y="327439"/>
                      <a:pt x="368305" y="331287"/>
                      <a:pt x="359800" y="334063"/>
                    </a:cubicBezTo>
                    <a:cubicBezTo>
                      <a:pt x="344299" y="339943"/>
                      <a:pt x="328271" y="346024"/>
                      <a:pt x="321678" y="361514"/>
                    </a:cubicBezTo>
                    <a:cubicBezTo>
                      <a:pt x="314545" y="378284"/>
                      <a:pt x="325867" y="393945"/>
                      <a:pt x="335858" y="407763"/>
                    </a:cubicBezTo>
                    <a:cubicBezTo>
                      <a:pt x="340121" y="413011"/>
                      <a:pt x="343670" y="418802"/>
                      <a:pt x="346410" y="424983"/>
                    </a:cubicBezTo>
                    <a:cubicBezTo>
                      <a:pt x="345108" y="429485"/>
                      <a:pt x="338247" y="433295"/>
                      <a:pt x="328064" y="438512"/>
                    </a:cubicBezTo>
                    <a:cubicBezTo>
                      <a:pt x="313240" y="446106"/>
                      <a:pt x="292939" y="456506"/>
                      <a:pt x="292687" y="481306"/>
                    </a:cubicBezTo>
                    <a:cubicBezTo>
                      <a:pt x="292440" y="505685"/>
                      <a:pt x="310402" y="521355"/>
                      <a:pt x="324834" y="533945"/>
                    </a:cubicBezTo>
                    <a:cubicBezTo>
                      <a:pt x="336846" y="544428"/>
                      <a:pt x="344692" y="551829"/>
                      <a:pt x="344299" y="558962"/>
                    </a:cubicBezTo>
                    <a:cubicBezTo>
                      <a:pt x="343219" y="578243"/>
                      <a:pt x="340000" y="580651"/>
                      <a:pt x="335128" y="584295"/>
                    </a:cubicBezTo>
                    <a:cubicBezTo>
                      <a:pt x="329297" y="588267"/>
                      <a:pt x="324423" y="593486"/>
                      <a:pt x="320856" y="599573"/>
                    </a:cubicBezTo>
                    <a:cubicBezTo>
                      <a:pt x="304024" y="629065"/>
                      <a:pt x="322079" y="645833"/>
                      <a:pt x="332867" y="655851"/>
                    </a:cubicBezTo>
                    <a:cubicBezTo>
                      <a:pt x="339221" y="660939"/>
                      <a:pt x="344389" y="667350"/>
                      <a:pt x="348014" y="674638"/>
                    </a:cubicBezTo>
                    <a:cubicBezTo>
                      <a:pt x="352181" y="684444"/>
                      <a:pt x="349924" y="690170"/>
                      <a:pt x="334856" y="702176"/>
                    </a:cubicBezTo>
                    <a:cubicBezTo>
                      <a:pt x="323129" y="701837"/>
                      <a:pt x="311085" y="701598"/>
                      <a:pt x="298357" y="701598"/>
                    </a:cubicBezTo>
                    <a:cubicBezTo>
                      <a:pt x="298125" y="701598"/>
                      <a:pt x="297913" y="701604"/>
                      <a:pt x="297681" y="701604"/>
                    </a:cubicBezTo>
                    <a:cubicBezTo>
                      <a:pt x="297200" y="680088"/>
                      <a:pt x="287893" y="659717"/>
                      <a:pt x="271945" y="645268"/>
                    </a:cubicBezTo>
                    <a:close/>
                    <a:moveTo>
                      <a:pt x="148576" y="661375"/>
                    </a:moveTo>
                    <a:cubicBezTo>
                      <a:pt x="138016" y="653661"/>
                      <a:pt x="129102" y="643916"/>
                      <a:pt x="122357" y="632711"/>
                    </a:cubicBezTo>
                    <a:cubicBezTo>
                      <a:pt x="117158" y="622612"/>
                      <a:pt x="120230" y="607282"/>
                      <a:pt x="123196" y="592458"/>
                    </a:cubicBezTo>
                    <a:cubicBezTo>
                      <a:pt x="127386" y="578170"/>
                      <a:pt x="127957" y="563064"/>
                      <a:pt x="124857" y="548500"/>
                    </a:cubicBezTo>
                    <a:cubicBezTo>
                      <a:pt x="121672" y="535828"/>
                      <a:pt x="110058" y="527109"/>
                      <a:pt x="97000" y="527587"/>
                    </a:cubicBezTo>
                    <a:cubicBezTo>
                      <a:pt x="93568" y="527658"/>
                      <a:pt x="90148" y="527981"/>
                      <a:pt x="86765" y="528556"/>
                    </a:cubicBezTo>
                    <a:cubicBezTo>
                      <a:pt x="84607" y="528934"/>
                      <a:pt x="82426" y="529167"/>
                      <a:pt x="80237" y="529256"/>
                    </a:cubicBezTo>
                    <a:cubicBezTo>
                      <a:pt x="79707" y="529287"/>
                      <a:pt x="79176" y="529235"/>
                      <a:pt x="78662" y="529103"/>
                    </a:cubicBezTo>
                    <a:cubicBezTo>
                      <a:pt x="77482" y="527954"/>
                      <a:pt x="76597" y="526537"/>
                      <a:pt x="76084" y="524972"/>
                    </a:cubicBezTo>
                    <a:cubicBezTo>
                      <a:pt x="71444" y="514490"/>
                      <a:pt x="69851" y="502914"/>
                      <a:pt x="71487" y="491569"/>
                    </a:cubicBezTo>
                    <a:cubicBezTo>
                      <a:pt x="72381" y="480106"/>
                      <a:pt x="72205" y="468585"/>
                      <a:pt x="70958" y="457155"/>
                    </a:cubicBezTo>
                    <a:cubicBezTo>
                      <a:pt x="69544" y="438689"/>
                      <a:pt x="57561" y="422714"/>
                      <a:pt x="40228" y="416188"/>
                    </a:cubicBezTo>
                    <a:cubicBezTo>
                      <a:pt x="35858" y="414426"/>
                      <a:pt x="31892" y="411793"/>
                      <a:pt x="28571" y="408450"/>
                    </a:cubicBezTo>
                    <a:cubicBezTo>
                      <a:pt x="21362" y="399845"/>
                      <a:pt x="14229" y="380847"/>
                      <a:pt x="17084" y="373929"/>
                    </a:cubicBezTo>
                    <a:cubicBezTo>
                      <a:pt x="17699" y="372443"/>
                      <a:pt x="20542" y="371788"/>
                      <a:pt x="22728" y="371504"/>
                    </a:cubicBezTo>
                    <a:cubicBezTo>
                      <a:pt x="34614" y="372286"/>
                      <a:pt x="50471" y="376538"/>
                      <a:pt x="53328" y="381000"/>
                    </a:cubicBezTo>
                    <a:cubicBezTo>
                      <a:pt x="56754" y="386628"/>
                      <a:pt x="59839" y="392457"/>
                      <a:pt x="62565" y="398455"/>
                    </a:cubicBezTo>
                    <a:cubicBezTo>
                      <a:pt x="70057" y="414048"/>
                      <a:pt x="78549" y="431718"/>
                      <a:pt x="97774" y="440747"/>
                    </a:cubicBezTo>
                    <a:cubicBezTo>
                      <a:pt x="106596" y="444888"/>
                      <a:pt x="113996" y="447674"/>
                      <a:pt x="119942" y="449913"/>
                    </a:cubicBezTo>
                    <a:cubicBezTo>
                      <a:pt x="134783" y="455501"/>
                      <a:pt x="135445" y="456006"/>
                      <a:pt x="137636" y="463433"/>
                    </a:cubicBezTo>
                    <a:cubicBezTo>
                      <a:pt x="139312" y="471324"/>
                      <a:pt x="138527" y="479541"/>
                      <a:pt x="135386" y="486972"/>
                    </a:cubicBezTo>
                    <a:cubicBezTo>
                      <a:pt x="129351" y="501467"/>
                      <a:pt x="130108" y="517901"/>
                      <a:pt x="137449" y="531780"/>
                    </a:cubicBezTo>
                    <a:cubicBezTo>
                      <a:pt x="143239" y="541372"/>
                      <a:pt x="153015" y="547873"/>
                      <a:pt x="164100" y="549504"/>
                    </a:cubicBezTo>
                    <a:cubicBezTo>
                      <a:pt x="170501" y="550989"/>
                      <a:pt x="171714" y="551270"/>
                      <a:pt x="174263" y="559078"/>
                    </a:cubicBezTo>
                    <a:cubicBezTo>
                      <a:pt x="174185" y="564440"/>
                      <a:pt x="173647" y="569786"/>
                      <a:pt x="172653" y="575057"/>
                    </a:cubicBezTo>
                    <a:cubicBezTo>
                      <a:pt x="170136" y="588233"/>
                      <a:pt x="169481" y="601698"/>
                      <a:pt x="170709" y="615056"/>
                    </a:cubicBezTo>
                    <a:cubicBezTo>
                      <a:pt x="172883" y="630965"/>
                      <a:pt x="185860" y="640120"/>
                      <a:pt x="197310" y="648197"/>
                    </a:cubicBezTo>
                    <a:cubicBezTo>
                      <a:pt x="212084" y="658621"/>
                      <a:pt x="218077" y="663949"/>
                      <a:pt x="216623" y="673866"/>
                    </a:cubicBezTo>
                    <a:cubicBezTo>
                      <a:pt x="213929" y="684826"/>
                      <a:pt x="209848" y="695397"/>
                      <a:pt x="204478" y="705323"/>
                    </a:cubicBezTo>
                    <a:cubicBezTo>
                      <a:pt x="199130" y="705777"/>
                      <a:pt x="194011" y="706287"/>
                      <a:pt x="188940" y="706809"/>
                    </a:cubicBezTo>
                    <a:cubicBezTo>
                      <a:pt x="178370" y="689328"/>
                      <a:pt x="164690" y="673930"/>
                      <a:pt x="148576" y="661375"/>
                    </a:cubicBezTo>
                    <a:close/>
                    <a:moveTo>
                      <a:pt x="558771" y="477189"/>
                    </a:moveTo>
                    <a:cubicBezTo>
                      <a:pt x="555242" y="478391"/>
                      <a:pt x="551582" y="479162"/>
                      <a:pt x="547869" y="479485"/>
                    </a:cubicBezTo>
                    <a:cubicBezTo>
                      <a:pt x="534550" y="481336"/>
                      <a:pt x="512255" y="484437"/>
                      <a:pt x="504702" y="510463"/>
                    </a:cubicBezTo>
                    <a:cubicBezTo>
                      <a:pt x="501530" y="524302"/>
                      <a:pt x="504163" y="538837"/>
                      <a:pt x="511990" y="550683"/>
                    </a:cubicBezTo>
                    <a:cubicBezTo>
                      <a:pt x="517538" y="561358"/>
                      <a:pt x="517205" y="561722"/>
                      <a:pt x="514600" y="564560"/>
                    </a:cubicBezTo>
                    <a:cubicBezTo>
                      <a:pt x="509254" y="568491"/>
                      <a:pt x="502947" y="570906"/>
                      <a:pt x="496342" y="571548"/>
                    </a:cubicBezTo>
                    <a:cubicBezTo>
                      <a:pt x="482729" y="574502"/>
                      <a:pt x="457385" y="580000"/>
                      <a:pt x="456188" y="610570"/>
                    </a:cubicBezTo>
                    <a:cubicBezTo>
                      <a:pt x="456059" y="618960"/>
                      <a:pt x="456767" y="627341"/>
                      <a:pt x="458301" y="635590"/>
                    </a:cubicBezTo>
                    <a:cubicBezTo>
                      <a:pt x="460957" y="652534"/>
                      <a:pt x="460764" y="654978"/>
                      <a:pt x="451735" y="659830"/>
                    </a:cubicBezTo>
                    <a:cubicBezTo>
                      <a:pt x="433786" y="670980"/>
                      <a:pt x="418722" y="686209"/>
                      <a:pt x="407771" y="704280"/>
                    </a:cubicBezTo>
                    <a:cubicBezTo>
                      <a:pt x="407034" y="705370"/>
                      <a:pt x="406377" y="705208"/>
                      <a:pt x="406297" y="703895"/>
                    </a:cubicBezTo>
                    <a:cubicBezTo>
                      <a:pt x="405319" y="687852"/>
                      <a:pt x="403021" y="671915"/>
                      <a:pt x="399427" y="656249"/>
                    </a:cubicBezTo>
                    <a:lnTo>
                      <a:pt x="399334" y="655844"/>
                    </a:lnTo>
                    <a:lnTo>
                      <a:pt x="399220" y="655443"/>
                    </a:lnTo>
                    <a:cubicBezTo>
                      <a:pt x="387822" y="615196"/>
                      <a:pt x="388530" y="614247"/>
                      <a:pt x="397198" y="602638"/>
                    </a:cubicBezTo>
                    <a:cubicBezTo>
                      <a:pt x="401986" y="596670"/>
                      <a:pt x="408161" y="591967"/>
                      <a:pt x="415186" y="588937"/>
                    </a:cubicBezTo>
                    <a:cubicBezTo>
                      <a:pt x="428034" y="583497"/>
                      <a:pt x="438413" y="573492"/>
                      <a:pt x="444321" y="560852"/>
                    </a:cubicBezTo>
                    <a:cubicBezTo>
                      <a:pt x="448507" y="549317"/>
                      <a:pt x="447630" y="536551"/>
                      <a:pt x="441906" y="525697"/>
                    </a:cubicBezTo>
                    <a:cubicBezTo>
                      <a:pt x="437697" y="514947"/>
                      <a:pt x="437170" y="512160"/>
                      <a:pt x="441187" y="507070"/>
                    </a:cubicBezTo>
                    <a:cubicBezTo>
                      <a:pt x="444774" y="505240"/>
                      <a:pt x="448649" y="504042"/>
                      <a:pt x="452642" y="503528"/>
                    </a:cubicBezTo>
                    <a:cubicBezTo>
                      <a:pt x="465926" y="502350"/>
                      <a:pt x="478053" y="495490"/>
                      <a:pt x="485905" y="484709"/>
                    </a:cubicBezTo>
                    <a:cubicBezTo>
                      <a:pt x="494070" y="471559"/>
                      <a:pt x="487621" y="457285"/>
                      <a:pt x="482912" y="446864"/>
                    </a:cubicBezTo>
                    <a:cubicBezTo>
                      <a:pt x="480851" y="442827"/>
                      <a:pt x="479274" y="438559"/>
                      <a:pt x="478215" y="434153"/>
                    </a:cubicBezTo>
                    <a:lnTo>
                      <a:pt x="478246" y="434082"/>
                    </a:lnTo>
                    <a:cubicBezTo>
                      <a:pt x="479307" y="433338"/>
                      <a:pt x="480458" y="432732"/>
                      <a:pt x="481671" y="432278"/>
                    </a:cubicBezTo>
                    <a:cubicBezTo>
                      <a:pt x="530451" y="412453"/>
                      <a:pt x="533184" y="381700"/>
                      <a:pt x="535180" y="359245"/>
                    </a:cubicBezTo>
                    <a:cubicBezTo>
                      <a:pt x="535567" y="354887"/>
                      <a:pt x="535933" y="350772"/>
                      <a:pt x="536597" y="347002"/>
                    </a:cubicBezTo>
                    <a:cubicBezTo>
                      <a:pt x="538300" y="340345"/>
                      <a:pt x="544605" y="335926"/>
                      <a:pt x="551443" y="336597"/>
                    </a:cubicBezTo>
                    <a:cubicBezTo>
                      <a:pt x="552902" y="336597"/>
                      <a:pt x="565759" y="336921"/>
                      <a:pt x="567868" y="348003"/>
                    </a:cubicBezTo>
                    <a:cubicBezTo>
                      <a:pt x="572081" y="371265"/>
                      <a:pt x="564294" y="395085"/>
                      <a:pt x="547151" y="411366"/>
                    </a:cubicBezTo>
                    <a:cubicBezTo>
                      <a:pt x="539116" y="418098"/>
                      <a:pt x="534386" y="427978"/>
                      <a:pt x="534181" y="438460"/>
                    </a:cubicBezTo>
                    <a:cubicBezTo>
                      <a:pt x="535628" y="450054"/>
                      <a:pt x="542027" y="460453"/>
                      <a:pt x="551727" y="466969"/>
                    </a:cubicBezTo>
                    <a:cubicBezTo>
                      <a:pt x="554713" y="469256"/>
                      <a:pt x="557376" y="471937"/>
                      <a:pt x="559643" y="474939"/>
                    </a:cubicBezTo>
                    <a:cubicBezTo>
                      <a:pt x="560030" y="475782"/>
                      <a:pt x="559661" y="476781"/>
                      <a:pt x="558817" y="477168"/>
                    </a:cubicBezTo>
                    <a:cubicBezTo>
                      <a:pt x="558802" y="477175"/>
                      <a:pt x="558787" y="477182"/>
                      <a:pt x="558771" y="477189"/>
                    </a:cubicBezTo>
                    <a:close/>
                  </a:path>
                </a:pathLst>
              </a:custGeom>
              <a:grpFill/>
              <a:ln w="8235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</p:grpSp>
        <p:grpSp>
          <p:nvGrpSpPr>
            <p:cNvPr id="18" name="Gráfico 9" descr="Filantropia destaque">
              <a:extLst>
                <a:ext uri="{FF2B5EF4-FFF2-40B4-BE49-F238E27FC236}">
                  <a16:creationId xmlns:a16="http://schemas.microsoft.com/office/drawing/2014/main" id="{2588A538-A46A-BD62-BFC2-8D4E6D4BA659}"/>
                </a:ext>
              </a:extLst>
            </p:cNvPr>
            <p:cNvGrpSpPr/>
            <p:nvPr/>
          </p:nvGrpSpPr>
          <p:grpSpPr>
            <a:xfrm>
              <a:off x="205535" y="2448044"/>
              <a:ext cx="604260" cy="494352"/>
              <a:chOff x="9564678" y="2712268"/>
              <a:chExt cx="789106" cy="620473"/>
            </a:xfrm>
            <a:solidFill>
              <a:srgbClr val="996633"/>
            </a:solidFill>
          </p:grpSpPr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B050487A-2C26-4929-8EE7-9E7BAAB0F8F7}"/>
                  </a:ext>
                </a:extLst>
              </p:cNvPr>
              <p:cNvSpPr/>
              <p:nvPr/>
            </p:nvSpPr>
            <p:spPr>
              <a:xfrm>
                <a:off x="9564678" y="3061664"/>
                <a:ext cx="552384" cy="148208"/>
              </a:xfrm>
              <a:custGeom>
                <a:avLst/>
                <a:gdLst>
                  <a:gd name="connsiteX0" fmla="*/ 298107 w 552384"/>
                  <a:gd name="connsiteY0" fmla="*/ 17535 h 148208"/>
                  <a:gd name="connsiteX1" fmla="*/ 508537 w 552384"/>
                  <a:gd name="connsiteY1" fmla="*/ 17535 h 148208"/>
                  <a:gd name="connsiteX2" fmla="*/ 534850 w 552384"/>
                  <a:gd name="connsiteY2" fmla="*/ 43848 h 148208"/>
                  <a:gd name="connsiteX3" fmla="*/ 508537 w 552384"/>
                  <a:gd name="connsiteY3" fmla="*/ 70160 h 148208"/>
                  <a:gd name="connsiteX4" fmla="*/ 350716 w 552384"/>
                  <a:gd name="connsiteY4" fmla="*/ 70160 h 148208"/>
                  <a:gd name="connsiteX5" fmla="*/ 341948 w 552384"/>
                  <a:gd name="connsiteY5" fmla="*/ 78928 h 148208"/>
                  <a:gd name="connsiteX6" fmla="*/ 350716 w 552384"/>
                  <a:gd name="connsiteY6" fmla="*/ 87695 h 148208"/>
                  <a:gd name="connsiteX7" fmla="*/ 508537 w 552384"/>
                  <a:gd name="connsiteY7" fmla="*/ 87695 h 148208"/>
                  <a:gd name="connsiteX8" fmla="*/ 552385 w 552384"/>
                  <a:gd name="connsiteY8" fmla="*/ 43848 h 148208"/>
                  <a:gd name="connsiteX9" fmla="*/ 508537 w 552384"/>
                  <a:gd name="connsiteY9" fmla="*/ 0 h 148208"/>
                  <a:gd name="connsiteX10" fmla="*/ 298107 w 552384"/>
                  <a:gd name="connsiteY10" fmla="*/ 0 h 148208"/>
                  <a:gd name="connsiteX11" fmla="*/ 253101 w 552384"/>
                  <a:gd name="connsiteY11" fmla="*/ 12269 h 148208"/>
                  <a:gd name="connsiteX12" fmla="*/ 4972 w 552384"/>
                  <a:gd name="connsiteY12" fmla="*/ 131537 h 148208"/>
                  <a:gd name="connsiteX13" fmla="*/ 867 w 552384"/>
                  <a:gd name="connsiteY13" fmla="*/ 143237 h 148208"/>
                  <a:gd name="connsiteX14" fmla="*/ 12567 w 552384"/>
                  <a:gd name="connsiteY14" fmla="*/ 147342 h 148208"/>
                  <a:gd name="connsiteX15" fmla="*/ 261248 w 552384"/>
                  <a:gd name="connsiteY15" fmla="*/ 27783 h 148208"/>
                  <a:gd name="connsiteX16" fmla="*/ 298107 w 552384"/>
                  <a:gd name="connsiteY16" fmla="*/ 17535 h 148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2384" h="148208">
                    <a:moveTo>
                      <a:pt x="298107" y="17535"/>
                    </a:moveTo>
                    <a:lnTo>
                      <a:pt x="508537" y="17535"/>
                    </a:lnTo>
                    <a:cubicBezTo>
                      <a:pt x="523069" y="17535"/>
                      <a:pt x="534850" y="29316"/>
                      <a:pt x="534850" y="43848"/>
                    </a:cubicBezTo>
                    <a:cubicBezTo>
                      <a:pt x="534850" y="58380"/>
                      <a:pt x="523069" y="70160"/>
                      <a:pt x="508537" y="70160"/>
                    </a:cubicBezTo>
                    <a:lnTo>
                      <a:pt x="350716" y="70160"/>
                    </a:lnTo>
                    <a:cubicBezTo>
                      <a:pt x="345874" y="70160"/>
                      <a:pt x="341948" y="74085"/>
                      <a:pt x="341948" y="78928"/>
                    </a:cubicBezTo>
                    <a:cubicBezTo>
                      <a:pt x="341948" y="83770"/>
                      <a:pt x="345874" y="87695"/>
                      <a:pt x="350716" y="87695"/>
                    </a:cubicBezTo>
                    <a:lnTo>
                      <a:pt x="508537" y="87695"/>
                    </a:lnTo>
                    <a:cubicBezTo>
                      <a:pt x="532754" y="87695"/>
                      <a:pt x="552385" y="68064"/>
                      <a:pt x="552385" y="43848"/>
                    </a:cubicBezTo>
                    <a:cubicBezTo>
                      <a:pt x="552385" y="19631"/>
                      <a:pt x="532754" y="0"/>
                      <a:pt x="508537" y="0"/>
                    </a:cubicBezTo>
                    <a:lnTo>
                      <a:pt x="298107" y="0"/>
                    </a:lnTo>
                    <a:cubicBezTo>
                      <a:pt x="282297" y="129"/>
                      <a:pt x="266790" y="4357"/>
                      <a:pt x="253101" y="12269"/>
                    </a:cubicBezTo>
                    <a:lnTo>
                      <a:pt x="4972" y="131537"/>
                    </a:lnTo>
                    <a:cubicBezTo>
                      <a:pt x="608" y="133634"/>
                      <a:pt x="-1230" y="138872"/>
                      <a:pt x="867" y="143237"/>
                    </a:cubicBezTo>
                    <a:cubicBezTo>
                      <a:pt x="2964" y="147601"/>
                      <a:pt x="8202" y="149439"/>
                      <a:pt x="12567" y="147342"/>
                    </a:cubicBezTo>
                    <a:lnTo>
                      <a:pt x="261248" y="27783"/>
                    </a:lnTo>
                    <a:cubicBezTo>
                      <a:pt x="272419" y="21183"/>
                      <a:pt x="285133" y="17648"/>
                      <a:pt x="298107" y="17535"/>
                    </a:cubicBezTo>
                    <a:close/>
                  </a:path>
                </a:pathLst>
              </a:custGeom>
              <a:solidFill>
                <a:srgbClr val="996633"/>
              </a:solidFill>
              <a:ln w="28575" cap="flat">
                <a:solidFill>
                  <a:srgbClr val="9966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7E98BC9D-D9D8-45F9-81B0-A0DB2EAE09E8}"/>
                  </a:ext>
                </a:extLst>
              </p:cNvPr>
              <p:cNvSpPr/>
              <p:nvPr/>
            </p:nvSpPr>
            <p:spPr>
              <a:xfrm>
                <a:off x="9687333" y="2990620"/>
                <a:ext cx="666451" cy="342121"/>
              </a:xfrm>
              <a:custGeom>
                <a:avLst/>
                <a:gdLst>
                  <a:gd name="connsiteX0" fmla="*/ 622610 w 666451"/>
                  <a:gd name="connsiteY0" fmla="*/ 9 h 342121"/>
                  <a:gd name="connsiteX1" fmla="*/ 599836 w 666451"/>
                  <a:gd name="connsiteY1" fmla="*/ 6430 h 342121"/>
                  <a:gd name="connsiteX2" fmla="*/ 449908 w 666451"/>
                  <a:gd name="connsiteY2" fmla="*/ 92375 h 342121"/>
                  <a:gd name="connsiteX3" fmla="*/ 446663 w 666451"/>
                  <a:gd name="connsiteY3" fmla="*/ 104344 h 342121"/>
                  <a:gd name="connsiteX4" fmla="*/ 458632 w 666451"/>
                  <a:gd name="connsiteY4" fmla="*/ 107589 h 342121"/>
                  <a:gd name="connsiteX5" fmla="*/ 609061 w 666451"/>
                  <a:gd name="connsiteY5" fmla="*/ 21332 h 342121"/>
                  <a:gd name="connsiteX6" fmla="*/ 622610 w 666451"/>
                  <a:gd name="connsiteY6" fmla="*/ 17544 h 342121"/>
                  <a:gd name="connsiteX7" fmla="*/ 648917 w 666451"/>
                  <a:gd name="connsiteY7" fmla="*/ 43855 h 342121"/>
                  <a:gd name="connsiteX8" fmla="*/ 639656 w 666451"/>
                  <a:gd name="connsiteY8" fmla="*/ 64386 h 342121"/>
                  <a:gd name="connsiteX9" fmla="*/ 399200 w 666451"/>
                  <a:gd name="connsiteY9" fmla="*/ 240180 h 342121"/>
                  <a:gd name="connsiteX10" fmla="*/ 383248 w 666451"/>
                  <a:gd name="connsiteY10" fmla="*/ 245565 h 342121"/>
                  <a:gd name="connsiteX11" fmla="*/ 219293 w 666451"/>
                  <a:gd name="connsiteY11" fmla="*/ 245565 h 342121"/>
                  <a:gd name="connsiteX12" fmla="*/ 2663 w 666451"/>
                  <a:gd name="connsiteY12" fmla="*/ 327061 h 342121"/>
                  <a:gd name="connsiteX13" fmla="*/ 2474 w 666451"/>
                  <a:gd name="connsiteY13" fmla="*/ 339458 h 342121"/>
                  <a:gd name="connsiteX14" fmla="*/ 14872 w 666451"/>
                  <a:gd name="connsiteY14" fmla="*/ 339648 h 342121"/>
                  <a:gd name="connsiteX15" fmla="*/ 15060 w 666451"/>
                  <a:gd name="connsiteY15" fmla="*/ 339459 h 342121"/>
                  <a:gd name="connsiteX16" fmla="*/ 219293 w 666451"/>
                  <a:gd name="connsiteY16" fmla="*/ 263099 h 342121"/>
                  <a:gd name="connsiteX17" fmla="*/ 383248 w 666451"/>
                  <a:gd name="connsiteY17" fmla="*/ 263099 h 342121"/>
                  <a:gd name="connsiteX18" fmla="*/ 409470 w 666451"/>
                  <a:gd name="connsiteY18" fmla="*/ 254392 h 342121"/>
                  <a:gd name="connsiteX19" fmla="*/ 650581 w 666451"/>
                  <a:gd name="connsiteY19" fmla="*/ 78119 h 342121"/>
                  <a:gd name="connsiteX20" fmla="*/ 651605 w 666451"/>
                  <a:gd name="connsiteY20" fmla="*/ 77243 h 342121"/>
                  <a:gd name="connsiteX21" fmla="*/ 666451 w 666451"/>
                  <a:gd name="connsiteY21" fmla="*/ 43855 h 342121"/>
                  <a:gd name="connsiteX22" fmla="*/ 622610 w 666451"/>
                  <a:gd name="connsiteY22" fmla="*/ 9 h 342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6451" h="342121">
                    <a:moveTo>
                      <a:pt x="622610" y="9"/>
                    </a:moveTo>
                    <a:cubicBezTo>
                      <a:pt x="614549" y="-159"/>
                      <a:pt x="606622" y="2076"/>
                      <a:pt x="599836" y="6430"/>
                    </a:cubicBezTo>
                    <a:lnTo>
                      <a:pt x="449908" y="92375"/>
                    </a:lnTo>
                    <a:cubicBezTo>
                      <a:pt x="445706" y="94784"/>
                      <a:pt x="444254" y="100143"/>
                      <a:pt x="446663" y="104344"/>
                    </a:cubicBezTo>
                    <a:cubicBezTo>
                      <a:pt x="449072" y="108546"/>
                      <a:pt x="454431" y="109999"/>
                      <a:pt x="458632" y="107589"/>
                    </a:cubicBezTo>
                    <a:lnTo>
                      <a:pt x="609061" y="21332"/>
                    </a:lnTo>
                    <a:cubicBezTo>
                      <a:pt x="613089" y="18725"/>
                      <a:pt x="617814" y="17404"/>
                      <a:pt x="622610" y="17544"/>
                    </a:cubicBezTo>
                    <a:cubicBezTo>
                      <a:pt x="637133" y="17561"/>
                      <a:pt x="648901" y="29331"/>
                      <a:pt x="648917" y="43855"/>
                    </a:cubicBezTo>
                    <a:cubicBezTo>
                      <a:pt x="648569" y="51630"/>
                      <a:pt x="645254" y="58977"/>
                      <a:pt x="639656" y="64386"/>
                    </a:cubicBezTo>
                    <a:lnTo>
                      <a:pt x="399200" y="240180"/>
                    </a:lnTo>
                    <a:cubicBezTo>
                      <a:pt x="394601" y="243645"/>
                      <a:pt x="389007" y="245534"/>
                      <a:pt x="383248" y="245565"/>
                    </a:cubicBezTo>
                    <a:lnTo>
                      <a:pt x="219293" y="245565"/>
                    </a:lnTo>
                    <a:cubicBezTo>
                      <a:pt x="129610" y="245565"/>
                      <a:pt x="56727" y="272985"/>
                      <a:pt x="2663" y="327061"/>
                    </a:cubicBezTo>
                    <a:cubicBezTo>
                      <a:pt x="-812" y="330432"/>
                      <a:pt x="-897" y="335983"/>
                      <a:pt x="2474" y="339458"/>
                    </a:cubicBezTo>
                    <a:cubicBezTo>
                      <a:pt x="5846" y="342934"/>
                      <a:pt x="11396" y="343019"/>
                      <a:pt x="14872" y="339648"/>
                    </a:cubicBezTo>
                    <a:cubicBezTo>
                      <a:pt x="14936" y="339586"/>
                      <a:pt x="14998" y="339523"/>
                      <a:pt x="15060" y="339459"/>
                    </a:cubicBezTo>
                    <a:cubicBezTo>
                      <a:pt x="65717" y="288790"/>
                      <a:pt x="134431" y="263099"/>
                      <a:pt x="219293" y="263099"/>
                    </a:cubicBezTo>
                    <a:lnTo>
                      <a:pt x="383248" y="263099"/>
                    </a:lnTo>
                    <a:cubicBezTo>
                      <a:pt x="392693" y="263060"/>
                      <a:pt x="401878" y="260010"/>
                      <a:pt x="409470" y="254392"/>
                    </a:cubicBezTo>
                    <a:lnTo>
                      <a:pt x="650581" y="78119"/>
                    </a:lnTo>
                    <a:lnTo>
                      <a:pt x="651605" y="77243"/>
                    </a:lnTo>
                    <a:cubicBezTo>
                      <a:pt x="660800" y="68533"/>
                      <a:pt x="666144" y="56517"/>
                      <a:pt x="666451" y="43855"/>
                    </a:cubicBezTo>
                    <a:cubicBezTo>
                      <a:pt x="666425" y="19653"/>
                      <a:pt x="646812" y="39"/>
                      <a:pt x="622610" y="9"/>
                    </a:cubicBezTo>
                    <a:close/>
                  </a:path>
                </a:pathLst>
              </a:custGeom>
              <a:solidFill>
                <a:srgbClr val="996633"/>
              </a:solidFill>
              <a:ln w="28575" cap="flat">
                <a:solidFill>
                  <a:srgbClr val="9966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40201694-7043-4F9D-96A2-79AF3970F49F}"/>
                  </a:ext>
                </a:extLst>
              </p:cNvPr>
              <p:cNvSpPr/>
              <p:nvPr/>
            </p:nvSpPr>
            <p:spPr>
              <a:xfrm>
                <a:off x="9786057" y="2712268"/>
                <a:ext cx="346312" cy="295703"/>
              </a:xfrm>
              <a:custGeom>
                <a:avLst/>
                <a:gdLst>
                  <a:gd name="connsiteX0" fmla="*/ 230089 w 346312"/>
                  <a:gd name="connsiteY0" fmla="*/ 295704 h 295703"/>
                  <a:gd name="connsiteX1" fmla="*/ 346313 w 346312"/>
                  <a:gd name="connsiteY1" fmla="*/ 251173 h 295703"/>
                  <a:gd name="connsiteX2" fmla="*/ 346313 w 346312"/>
                  <a:gd name="connsiteY2" fmla="*/ 217435 h 295703"/>
                  <a:gd name="connsiteX3" fmla="*/ 325224 w 346312"/>
                  <a:gd name="connsiteY3" fmla="*/ 191106 h 295703"/>
                  <a:gd name="connsiteX4" fmla="*/ 325224 w 346312"/>
                  <a:gd name="connsiteY4" fmla="*/ 162612 h 295703"/>
                  <a:gd name="connsiteX5" fmla="*/ 253531 w 346312"/>
                  <a:gd name="connsiteY5" fmla="*/ 121391 h 295703"/>
                  <a:gd name="connsiteX6" fmla="*/ 253531 w 346312"/>
                  <a:gd name="connsiteY6" fmla="*/ 99353 h 295703"/>
                  <a:gd name="connsiteX7" fmla="*/ 232448 w 346312"/>
                  <a:gd name="connsiteY7" fmla="*/ 73025 h 295703"/>
                  <a:gd name="connsiteX8" fmla="*/ 232448 w 346312"/>
                  <a:gd name="connsiteY8" fmla="*/ 44531 h 295703"/>
                  <a:gd name="connsiteX9" fmla="*/ 116223 w 346312"/>
                  <a:gd name="connsiteY9" fmla="*/ 0 h 295703"/>
                  <a:gd name="connsiteX10" fmla="*/ 0 w 346312"/>
                  <a:gd name="connsiteY10" fmla="*/ 44527 h 295703"/>
                  <a:gd name="connsiteX11" fmla="*/ 0 w 346312"/>
                  <a:gd name="connsiteY11" fmla="*/ 78265 h 295703"/>
                  <a:gd name="connsiteX12" fmla="*/ 21088 w 346312"/>
                  <a:gd name="connsiteY12" fmla="*/ 104584 h 295703"/>
                  <a:gd name="connsiteX13" fmla="*/ 21088 w 346312"/>
                  <a:gd name="connsiteY13" fmla="*/ 132067 h 295703"/>
                  <a:gd name="connsiteX14" fmla="*/ 0 w 346312"/>
                  <a:gd name="connsiteY14" fmla="*/ 158392 h 295703"/>
                  <a:gd name="connsiteX15" fmla="*/ 0 w 346312"/>
                  <a:gd name="connsiteY15" fmla="*/ 192131 h 295703"/>
                  <a:gd name="connsiteX16" fmla="*/ 113865 w 346312"/>
                  <a:gd name="connsiteY16" fmla="*/ 236620 h 295703"/>
                  <a:gd name="connsiteX17" fmla="*/ 113865 w 346312"/>
                  <a:gd name="connsiteY17" fmla="*/ 251174 h 295703"/>
                  <a:gd name="connsiteX18" fmla="*/ 230089 w 346312"/>
                  <a:gd name="connsiteY18" fmla="*/ 295704 h 295703"/>
                  <a:gd name="connsiteX19" fmla="*/ 118963 w 346312"/>
                  <a:gd name="connsiteY19" fmla="*/ 210526 h 295703"/>
                  <a:gd name="connsiteX20" fmla="*/ 105932 w 346312"/>
                  <a:gd name="connsiteY20" fmla="*/ 196347 h 295703"/>
                  <a:gd name="connsiteX21" fmla="*/ 105932 w 346312"/>
                  <a:gd name="connsiteY21" fmla="*/ 183931 h 295703"/>
                  <a:gd name="connsiteX22" fmla="*/ 118963 w 346312"/>
                  <a:gd name="connsiteY22" fmla="*/ 191390 h 295703"/>
                  <a:gd name="connsiteX23" fmla="*/ 140051 w 346312"/>
                  <a:gd name="connsiteY23" fmla="*/ 265353 h 295703"/>
                  <a:gd name="connsiteX24" fmla="*/ 127016 w 346312"/>
                  <a:gd name="connsiteY24" fmla="*/ 251173 h 295703"/>
                  <a:gd name="connsiteX25" fmla="*/ 127016 w 346312"/>
                  <a:gd name="connsiteY25" fmla="*/ 238757 h 295703"/>
                  <a:gd name="connsiteX26" fmla="*/ 140051 w 346312"/>
                  <a:gd name="connsiteY26" fmla="*/ 246217 h 295703"/>
                  <a:gd name="connsiteX27" fmla="*/ 129922 w 346312"/>
                  <a:gd name="connsiteY27" fmla="*/ 215580 h 295703"/>
                  <a:gd name="connsiteX28" fmla="*/ 129922 w 346312"/>
                  <a:gd name="connsiteY28" fmla="*/ 195773 h 295703"/>
                  <a:gd name="connsiteX29" fmla="*/ 147603 w 346312"/>
                  <a:gd name="connsiteY29" fmla="*/ 200706 h 295703"/>
                  <a:gd name="connsiteX30" fmla="*/ 147603 w 346312"/>
                  <a:gd name="connsiteY30" fmla="*/ 221065 h 295703"/>
                  <a:gd name="connsiteX31" fmla="*/ 129922 w 346312"/>
                  <a:gd name="connsiteY31" fmla="*/ 215580 h 295703"/>
                  <a:gd name="connsiteX32" fmla="*/ 171474 w 346312"/>
                  <a:gd name="connsiteY32" fmla="*/ 276526 h 295703"/>
                  <a:gd name="connsiteX33" fmla="*/ 151011 w 346312"/>
                  <a:gd name="connsiteY33" fmla="*/ 270407 h 295703"/>
                  <a:gd name="connsiteX34" fmla="*/ 151011 w 346312"/>
                  <a:gd name="connsiteY34" fmla="*/ 250593 h 295703"/>
                  <a:gd name="connsiteX35" fmla="*/ 171474 w 346312"/>
                  <a:gd name="connsiteY35" fmla="*/ 256094 h 295703"/>
                  <a:gd name="connsiteX36" fmla="*/ 206894 w 346312"/>
                  <a:gd name="connsiteY36" fmla="*/ 281703 h 295703"/>
                  <a:gd name="connsiteX37" fmla="*/ 182433 w 346312"/>
                  <a:gd name="connsiteY37" fmla="*/ 278697 h 295703"/>
                  <a:gd name="connsiteX38" fmla="*/ 182433 w 346312"/>
                  <a:gd name="connsiteY38" fmla="*/ 258151 h 295703"/>
                  <a:gd name="connsiteX39" fmla="*/ 206894 w 346312"/>
                  <a:gd name="connsiteY39" fmla="*/ 261064 h 295703"/>
                  <a:gd name="connsiteX40" fmla="*/ 242320 w 346312"/>
                  <a:gd name="connsiteY40" fmla="*/ 282317 h 295703"/>
                  <a:gd name="connsiteX41" fmla="*/ 230085 w 346312"/>
                  <a:gd name="connsiteY41" fmla="*/ 282555 h 295703"/>
                  <a:gd name="connsiteX42" fmla="*/ 217853 w 346312"/>
                  <a:gd name="connsiteY42" fmla="*/ 282317 h 295703"/>
                  <a:gd name="connsiteX43" fmla="*/ 217853 w 346312"/>
                  <a:gd name="connsiteY43" fmla="*/ 261698 h 295703"/>
                  <a:gd name="connsiteX44" fmla="*/ 230085 w 346312"/>
                  <a:gd name="connsiteY44" fmla="*/ 261961 h 295703"/>
                  <a:gd name="connsiteX45" fmla="*/ 242320 w 346312"/>
                  <a:gd name="connsiteY45" fmla="*/ 261698 h 295703"/>
                  <a:gd name="connsiteX46" fmla="*/ 277740 w 346312"/>
                  <a:gd name="connsiteY46" fmla="*/ 278700 h 295703"/>
                  <a:gd name="connsiteX47" fmla="*/ 253279 w 346312"/>
                  <a:gd name="connsiteY47" fmla="*/ 281705 h 295703"/>
                  <a:gd name="connsiteX48" fmla="*/ 253279 w 346312"/>
                  <a:gd name="connsiteY48" fmla="*/ 261064 h 295703"/>
                  <a:gd name="connsiteX49" fmla="*/ 277740 w 346312"/>
                  <a:gd name="connsiteY49" fmla="*/ 258151 h 295703"/>
                  <a:gd name="connsiteX50" fmla="*/ 308952 w 346312"/>
                  <a:gd name="connsiteY50" fmla="*/ 270491 h 295703"/>
                  <a:gd name="connsiteX51" fmla="*/ 288699 w 346312"/>
                  <a:gd name="connsiteY51" fmla="*/ 276528 h 295703"/>
                  <a:gd name="connsiteX52" fmla="*/ 288699 w 346312"/>
                  <a:gd name="connsiteY52" fmla="*/ 256100 h 295703"/>
                  <a:gd name="connsiteX53" fmla="*/ 308952 w 346312"/>
                  <a:gd name="connsiteY53" fmla="*/ 250665 h 295703"/>
                  <a:gd name="connsiteX54" fmla="*/ 333161 w 346312"/>
                  <a:gd name="connsiteY54" fmla="*/ 251173 h 295703"/>
                  <a:gd name="connsiteX55" fmla="*/ 319912 w 346312"/>
                  <a:gd name="connsiteY55" fmla="*/ 265471 h 295703"/>
                  <a:gd name="connsiteX56" fmla="*/ 319912 w 346312"/>
                  <a:gd name="connsiteY56" fmla="*/ 246317 h 295703"/>
                  <a:gd name="connsiteX57" fmla="*/ 333161 w 346312"/>
                  <a:gd name="connsiteY57" fmla="*/ 238757 h 295703"/>
                  <a:gd name="connsiteX58" fmla="*/ 323167 w 346312"/>
                  <a:gd name="connsiteY58" fmla="*/ 205011 h 295703"/>
                  <a:gd name="connsiteX59" fmla="*/ 333161 w 346312"/>
                  <a:gd name="connsiteY59" fmla="*/ 217435 h 295703"/>
                  <a:gd name="connsiteX60" fmla="*/ 230089 w 346312"/>
                  <a:gd name="connsiteY60" fmla="*/ 248815 h 295703"/>
                  <a:gd name="connsiteX61" fmla="*/ 144081 w 346312"/>
                  <a:gd name="connsiteY61" fmla="*/ 233735 h 295703"/>
                  <a:gd name="connsiteX62" fmla="*/ 144141 w 346312"/>
                  <a:gd name="connsiteY62" fmla="*/ 233572 h 295703"/>
                  <a:gd name="connsiteX63" fmla="*/ 209001 w 346312"/>
                  <a:gd name="connsiteY63" fmla="*/ 240880 h 295703"/>
                  <a:gd name="connsiteX64" fmla="*/ 323167 w 346312"/>
                  <a:gd name="connsiteY64" fmla="*/ 205011 h 295703"/>
                  <a:gd name="connsiteX65" fmla="*/ 161345 w 346312"/>
                  <a:gd name="connsiteY65" fmla="*/ 223871 h 295703"/>
                  <a:gd name="connsiteX66" fmla="*/ 161345 w 346312"/>
                  <a:gd name="connsiteY66" fmla="*/ 203325 h 295703"/>
                  <a:gd name="connsiteX67" fmla="*/ 185811 w 346312"/>
                  <a:gd name="connsiteY67" fmla="*/ 206237 h 295703"/>
                  <a:gd name="connsiteX68" fmla="*/ 185811 w 346312"/>
                  <a:gd name="connsiteY68" fmla="*/ 226877 h 295703"/>
                  <a:gd name="connsiteX69" fmla="*/ 161345 w 346312"/>
                  <a:gd name="connsiteY69" fmla="*/ 223871 h 295703"/>
                  <a:gd name="connsiteX70" fmla="*/ 196770 w 346312"/>
                  <a:gd name="connsiteY70" fmla="*/ 227488 h 295703"/>
                  <a:gd name="connsiteX71" fmla="*/ 196770 w 346312"/>
                  <a:gd name="connsiteY71" fmla="*/ 206872 h 295703"/>
                  <a:gd name="connsiteX72" fmla="*/ 209001 w 346312"/>
                  <a:gd name="connsiteY72" fmla="*/ 207140 h 295703"/>
                  <a:gd name="connsiteX73" fmla="*/ 221236 w 346312"/>
                  <a:gd name="connsiteY73" fmla="*/ 206872 h 295703"/>
                  <a:gd name="connsiteX74" fmla="*/ 221236 w 346312"/>
                  <a:gd name="connsiteY74" fmla="*/ 227488 h 295703"/>
                  <a:gd name="connsiteX75" fmla="*/ 209001 w 346312"/>
                  <a:gd name="connsiteY75" fmla="*/ 227726 h 295703"/>
                  <a:gd name="connsiteX76" fmla="*/ 196770 w 346312"/>
                  <a:gd name="connsiteY76" fmla="*/ 227488 h 295703"/>
                  <a:gd name="connsiteX77" fmla="*/ 232195 w 346312"/>
                  <a:gd name="connsiteY77" fmla="*/ 226874 h 295703"/>
                  <a:gd name="connsiteX78" fmla="*/ 232195 w 346312"/>
                  <a:gd name="connsiteY78" fmla="*/ 206236 h 295703"/>
                  <a:gd name="connsiteX79" fmla="*/ 256661 w 346312"/>
                  <a:gd name="connsiteY79" fmla="*/ 203322 h 295703"/>
                  <a:gd name="connsiteX80" fmla="*/ 256661 w 346312"/>
                  <a:gd name="connsiteY80" fmla="*/ 223870 h 295703"/>
                  <a:gd name="connsiteX81" fmla="*/ 232195 w 346312"/>
                  <a:gd name="connsiteY81" fmla="*/ 226876 h 295703"/>
                  <a:gd name="connsiteX82" fmla="*/ 267620 w 346312"/>
                  <a:gd name="connsiteY82" fmla="*/ 221696 h 295703"/>
                  <a:gd name="connsiteX83" fmla="*/ 267620 w 346312"/>
                  <a:gd name="connsiteY83" fmla="*/ 201268 h 295703"/>
                  <a:gd name="connsiteX84" fmla="*/ 287873 w 346312"/>
                  <a:gd name="connsiteY84" fmla="*/ 195832 h 295703"/>
                  <a:gd name="connsiteX85" fmla="*/ 287873 w 346312"/>
                  <a:gd name="connsiteY85" fmla="*/ 215658 h 295703"/>
                  <a:gd name="connsiteX86" fmla="*/ 267620 w 346312"/>
                  <a:gd name="connsiteY86" fmla="*/ 221698 h 295703"/>
                  <a:gd name="connsiteX87" fmla="*/ 298832 w 346312"/>
                  <a:gd name="connsiteY87" fmla="*/ 210641 h 295703"/>
                  <a:gd name="connsiteX88" fmla="*/ 298832 w 346312"/>
                  <a:gd name="connsiteY88" fmla="*/ 191488 h 295703"/>
                  <a:gd name="connsiteX89" fmla="*/ 312077 w 346312"/>
                  <a:gd name="connsiteY89" fmla="*/ 183930 h 295703"/>
                  <a:gd name="connsiteX90" fmla="*/ 312077 w 346312"/>
                  <a:gd name="connsiteY90" fmla="*/ 196347 h 295703"/>
                  <a:gd name="connsiteX91" fmla="*/ 298828 w 346312"/>
                  <a:gd name="connsiteY91" fmla="*/ 210643 h 295703"/>
                  <a:gd name="connsiteX92" fmla="*/ 312077 w 346312"/>
                  <a:gd name="connsiteY92" fmla="*/ 162607 h 295703"/>
                  <a:gd name="connsiteX93" fmla="*/ 209004 w 346312"/>
                  <a:gd name="connsiteY93" fmla="*/ 193987 h 295703"/>
                  <a:gd name="connsiteX94" fmla="*/ 105932 w 346312"/>
                  <a:gd name="connsiteY94" fmla="*/ 162609 h 295703"/>
                  <a:gd name="connsiteX95" fmla="*/ 209001 w 346312"/>
                  <a:gd name="connsiteY95" fmla="*/ 131230 h 295703"/>
                  <a:gd name="connsiteX96" fmla="*/ 312073 w 346312"/>
                  <a:gd name="connsiteY96" fmla="*/ 162609 h 295703"/>
                  <a:gd name="connsiteX97" fmla="*/ 230390 w 346312"/>
                  <a:gd name="connsiteY97" fmla="*/ 86931 h 295703"/>
                  <a:gd name="connsiteX98" fmla="*/ 240380 w 346312"/>
                  <a:gd name="connsiteY98" fmla="*/ 99353 h 295703"/>
                  <a:gd name="connsiteX99" fmla="*/ 217120 w 346312"/>
                  <a:gd name="connsiteY99" fmla="*/ 118218 h 295703"/>
                  <a:gd name="connsiteX100" fmla="*/ 209001 w 346312"/>
                  <a:gd name="connsiteY100" fmla="*/ 118079 h 295703"/>
                  <a:gd name="connsiteX101" fmla="*/ 127091 w 346312"/>
                  <a:gd name="connsiteY101" fmla="*/ 130507 h 295703"/>
                  <a:gd name="connsiteX102" fmla="*/ 51307 w 346312"/>
                  <a:gd name="connsiteY102" fmla="*/ 115651 h 295703"/>
                  <a:gd name="connsiteX103" fmla="*/ 51368 w 346312"/>
                  <a:gd name="connsiteY103" fmla="*/ 115490 h 295703"/>
                  <a:gd name="connsiteX104" fmla="*/ 116223 w 346312"/>
                  <a:gd name="connsiteY104" fmla="*/ 122795 h 295703"/>
                  <a:gd name="connsiteX105" fmla="*/ 230390 w 346312"/>
                  <a:gd name="connsiteY105" fmla="*/ 86931 h 295703"/>
                  <a:gd name="connsiteX106" fmla="*/ 78693 w 346312"/>
                  <a:gd name="connsiteY106" fmla="*/ 138015 h 295703"/>
                  <a:gd name="connsiteX107" fmla="*/ 78693 w 346312"/>
                  <a:gd name="connsiteY107" fmla="*/ 158438 h 295703"/>
                  <a:gd name="connsiteX108" fmla="*/ 58230 w 346312"/>
                  <a:gd name="connsiteY108" fmla="*/ 152320 h 295703"/>
                  <a:gd name="connsiteX109" fmla="*/ 58230 w 346312"/>
                  <a:gd name="connsiteY109" fmla="*/ 132513 h 295703"/>
                  <a:gd name="connsiteX110" fmla="*/ 78693 w 346312"/>
                  <a:gd name="connsiteY110" fmla="*/ 138015 h 295703"/>
                  <a:gd name="connsiteX111" fmla="*/ 37146 w 346312"/>
                  <a:gd name="connsiteY111" fmla="*/ 97499 h 295703"/>
                  <a:gd name="connsiteX112" fmla="*/ 37146 w 346312"/>
                  <a:gd name="connsiteY112" fmla="*/ 77689 h 295703"/>
                  <a:gd name="connsiteX113" fmla="*/ 57609 w 346312"/>
                  <a:gd name="connsiteY113" fmla="*/ 83190 h 295703"/>
                  <a:gd name="connsiteX114" fmla="*/ 57609 w 346312"/>
                  <a:gd name="connsiteY114" fmla="*/ 103618 h 295703"/>
                  <a:gd name="connsiteX115" fmla="*/ 37146 w 346312"/>
                  <a:gd name="connsiteY115" fmla="*/ 97499 h 295703"/>
                  <a:gd name="connsiteX116" fmla="*/ 47270 w 346312"/>
                  <a:gd name="connsiteY116" fmla="*/ 128134 h 295703"/>
                  <a:gd name="connsiteX117" fmla="*/ 47270 w 346312"/>
                  <a:gd name="connsiteY117" fmla="*/ 147265 h 295703"/>
                  <a:gd name="connsiteX118" fmla="*/ 34239 w 346312"/>
                  <a:gd name="connsiteY118" fmla="*/ 133087 h 295703"/>
                  <a:gd name="connsiteX119" fmla="*/ 34239 w 346312"/>
                  <a:gd name="connsiteY119" fmla="*/ 120675 h 295703"/>
                  <a:gd name="connsiteX120" fmla="*/ 47270 w 346312"/>
                  <a:gd name="connsiteY120" fmla="*/ 128134 h 295703"/>
                  <a:gd name="connsiteX121" fmla="*/ 68568 w 346312"/>
                  <a:gd name="connsiteY121" fmla="*/ 105790 h 295703"/>
                  <a:gd name="connsiteX122" fmla="*/ 68568 w 346312"/>
                  <a:gd name="connsiteY122" fmla="*/ 85243 h 295703"/>
                  <a:gd name="connsiteX123" fmla="*/ 93029 w 346312"/>
                  <a:gd name="connsiteY123" fmla="*/ 88156 h 295703"/>
                  <a:gd name="connsiteX124" fmla="*/ 93029 w 346312"/>
                  <a:gd name="connsiteY124" fmla="*/ 108795 h 295703"/>
                  <a:gd name="connsiteX125" fmla="*/ 68568 w 346312"/>
                  <a:gd name="connsiteY125" fmla="*/ 105790 h 295703"/>
                  <a:gd name="connsiteX126" fmla="*/ 103988 w 346312"/>
                  <a:gd name="connsiteY126" fmla="*/ 109406 h 295703"/>
                  <a:gd name="connsiteX127" fmla="*/ 103988 w 346312"/>
                  <a:gd name="connsiteY127" fmla="*/ 88790 h 295703"/>
                  <a:gd name="connsiteX128" fmla="*/ 116223 w 346312"/>
                  <a:gd name="connsiteY128" fmla="*/ 89053 h 295703"/>
                  <a:gd name="connsiteX129" fmla="*/ 128455 w 346312"/>
                  <a:gd name="connsiteY129" fmla="*/ 88790 h 295703"/>
                  <a:gd name="connsiteX130" fmla="*/ 128455 w 346312"/>
                  <a:gd name="connsiteY130" fmla="*/ 109406 h 295703"/>
                  <a:gd name="connsiteX131" fmla="*/ 116223 w 346312"/>
                  <a:gd name="connsiteY131" fmla="*/ 109644 h 295703"/>
                  <a:gd name="connsiteX132" fmla="*/ 103988 w 346312"/>
                  <a:gd name="connsiteY132" fmla="*/ 109406 h 295703"/>
                  <a:gd name="connsiteX133" fmla="*/ 139414 w 346312"/>
                  <a:gd name="connsiteY133" fmla="*/ 108792 h 295703"/>
                  <a:gd name="connsiteX134" fmla="*/ 139414 w 346312"/>
                  <a:gd name="connsiteY134" fmla="*/ 88154 h 295703"/>
                  <a:gd name="connsiteX135" fmla="*/ 163875 w 346312"/>
                  <a:gd name="connsiteY135" fmla="*/ 85240 h 295703"/>
                  <a:gd name="connsiteX136" fmla="*/ 163875 w 346312"/>
                  <a:gd name="connsiteY136" fmla="*/ 105788 h 295703"/>
                  <a:gd name="connsiteX137" fmla="*/ 139414 w 346312"/>
                  <a:gd name="connsiteY137" fmla="*/ 108795 h 295703"/>
                  <a:gd name="connsiteX138" fmla="*/ 174834 w 346312"/>
                  <a:gd name="connsiteY138" fmla="*/ 103615 h 295703"/>
                  <a:gd name="connsiteX139" fmla="*/ 174834 w 346312"/>
                  <a:gd name="connsiteY139" fmla="*/ 83187 h 295703"/>
                  <a:gd name="connsiteX140" fmla="*/ 195087 w 346312"/>
                  <a:gd name="connsiteY140" fmla="*/ 77751 h 295703"/>
                  <a:gd name="connsiteX141" fmla="*/ 195087 w 346312"/>
                  <a:gd name="connsiteY141" fmla="*/ 97578 h 295703"/>
                  <a:gd name="connsiteX142" fmla="*/ 174839 w 346312"/>
                  <a:gd name="connsiteY142" fmla="*/ 103618 h 295703"/>
                  <a:gd name="connsiteX143" fmla="*/ 206046 w 346312"/>
                  <a:gd name="connsiteY143" fmla="*/ 92560 h 295703"/>
                  <a:gd name="connsiteX144" fmla="*/ 206046 w 346312"/>
                  <a:gd name="connsiteY144" fmla="*/ 73409 h 295703"/>
                  <a:gd name="connsiteX145" fmla="*/ 219296 w 346312"/>
                  <a:gd name="connsiteY145" fmla="*/ 65848 h 295703"/>
                  <a:gd name="connsiteX146" fmla="*/ 219296 w 346312"/>
                  <a:gd name="connsiteY146" fmla="*/ 78265 h 295703"/>
                  <a:gd name="connsiteX147" fmla="*/ 206047 w 346312"/>
                  <a:gd name="connsiteY147" fmla="*/ 92563 h 295703"/>
                  <a:gd name="connsiteX148" fmla="*/ 116223 w 346312"/>
                  <a:gd name="connsiteY148" fmla="*/ 13148 h 295703"/>
                  <a:gd name="connsiteX149" fmla="*/ 219297 w 346312"/>
                  <a:gd name="connsiteY149" fmla="*/ 44527 h 295703"/>
                  <a:gd name="connsiteX150" fmla="*/ 116223 w 346312"/>
                  <a:gd name="connsiteY150" fmla="*/ 75906 h 295703"/>
                  <a:gd name="connsiteX151" fmla="*/ 13151 w 346312"/>
                  <a:gd name="connsiteY151" fmla="*/ 44527 h 295703"/>
                  <a:gd name="connsiteX152" fmla="*/ 116223 w 346312"/>
                  <a:gd name="connsiteY152" fmla="*/ 13148 h 295703"/>
                  <a:gd name="connsiteX153" fmla="*/ 13151 w 346312"/>
                  <a:gd name="connsiteY153" fmla="*/ 78265 h 295703"/>
                  <a:gd name="connsiteX154" fmla="*/ 13151 w 346312"/>
                  <a:gd name="connsiteY154" fmla="*/ 65848 h 295703"/>
                  <a:gd name="connsiteX155" fmla="*/ 26186 w 346312"/>
                  <a:gd name="connsiteY155" fmla="*/ 73309 h 295703"/>
                  <a:gd name="connsiteX156" fmla="*/ 26186 w 346312"/>
                  <a:gd name="connsiteY156" fmla="*/ 92445 h 295703"/>
                  <a:gd name="connsiteX157" fmla="*/ 13151 w 346312"/>
                  <a:gd name="connsiteY157" fmla="*/ 78265 h 295703"/>
                  <a:gd name="connsiteX158" fmla="*/ 24899 w 346312"/>
                  <a:gd name="connsiteY158" fmla="*/ 144930 h 295703"/>
                  <a:gd name="connsiteX159" fmla="*/ 92781 w 346312"/>
                  <a:gd name="connsiteY159" fmla="*/ 174229 h 295703"/>
                  <a:gd name="connsiteX160" fmla="*/ 92781 w 346312"/>
                  <a:gd name="connsiteY160" fmla="*/ 188820 h 295703"/>
                  <a:gd name="connsiteX161" fmla="*/ 13151 w 346312"/>
                  <a:gd name="connsiteY161" fmla="*/ 158392 h 295703"/>
                  <a:gd name="connsiteX162" fmla="*/ 24899 w 346312"/>
                  <a:gd name="connsiteY162" fmla="*/ 144930 h 295703"/>
                  <a:gd name="connsiteX163" fmla="*/ 26186 w 346312"/>
                  <a:gd name="connsiteY163" fmla="*/ 206310 h 295703"/>
                  <a:gd name="connsiteX164" fmla="*/ 13151 w 346312"/>
                  <a:gd name="connsiteY164" fmla="*/ 192131 h 295703"/>
                  <a:gd name="connsiteX165" fmla="*/ 13151 w 346312"/>
                  <a:gd name="connsiteY165" fmla="*/ 179713 h 295703"/>
                  <a:gd name="connsiteX166" fmla="*/ 26186 w 346312"/>
                  <a:gd name="connsiteY166" fmla="*/ 187174 h 295703"/>
                  <a:gd name="connsiteX167" fmla="*/ 57609 w 346312"/>
                  <a:gd name="connsiteY167" fmla="*/ 217483 h 295703"/>
                  <a:gd name="connsiteX168" fmla="*/ 37146 w 346312"/>
                  <a:gd name="connsiteY168" fmla="*/ 211364 h 295703"/>
                  <a:gd name="connsiteX169" fmla="*/ 37146 w 346312"/>
                  <a:gd name="connsiteY169" fmla="*/ 191549 h 295703"/>
                  <a:gd name="connsiteX170" fmla="*/ 57609 w 346312"/>
                  <a:gd name="connsiteY170" fmla="*/ 197050 h 295703"/>
                  <a:gd name="connsiteX171" fmla="*/ 93029 w 346312"/>
                  <a:gd name="connsiteY171" fmla="*/ 222660 h 295703"/>
                  <a:gd name="connsiteX172" fmla="*/ 68568 w 346312"/>
                  <a:gd name="connsiteY172" fmla="*/ 219655 h 295703"/>
                  <a:gd name="connsiteX173" fmla="*/ 68568 w 346312"/>
                  <a:gd name="connsiteY173" fmla="*/ 199104 h 295703"/>
                  <a:gd name="connsiteX174" fmla="*/ 93029 w 346312"/>
                  <a:gd name="connsiteY174" fmla="*/ 202018 h 295703"/>
                  <a:gd name="connsiteX175" fmla="*/ 92977 w 346312"/>
                  <a:gd name="connsiteY175" fmla="*/ 161113 h 295703"/>
                  <a:gd name="connsiteX176" fmla="*/ 89652 w 346312"/>
                  <a:gd name="connsiteY176" fmla="*/ 160615 h 295703"/>
                  <a:gd name="connsiteX177" fmla="*/ 89652 w 346312"/>
                  <a:gd name="connsiteY177" fmla="*/ 140072 h 295703"/>
                  <a:gd name="connsiteX178" fmla="*/ 104907 w 346312"/>
                  <a:gd name="connsiteY178" fmla="*/ 142049 h 295703"/>
                  <a:gd name="connsiteX179" fmla="*/ 92977 w 346312"/>
                  <a:gd name="connsiteY179" fmla="*/ 161109 h 295703"/>
                  <a:gd name="connsiteX180" fmla="*/ 103988 w 346312"/>
                  <a:gd name="connsiteY180" fmla="*/ 223273 h 295703"/>
                  <a:gd name="connsiteX181" fmla="*/ 103988 w 346312"/>
                  <a:gd name="connsiteY181" fmla="*/ 216227 h 295703"/>
                  <a:gd name="connsiteX182" fmla="*/ 113865 w 346312"/>
                  <a:gd name="connsiteY182" fmla="*/ 222664 h 295703"/>
                  <a:gd name="connsiteX183" fmla="*/ 113865 w 346312"/>
                  <a:gd name="connsiteY183" fmla="*/ 223464 h 295703"/>
                  <a:gd name="connsiteX184" fmla="*/ 103988 w 346312"/>
                  <a:gd name="connsiteY184" fmla="*/ 223271 h 29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</a:cxnLst>
                <a:rect l="l" t="t" r="r" b="b"/>
                <a:pathLst>
                  <a:path w="346312" h="295703">
                    <a:moveTo>
                      <a:pt x="230089" y="295704"/>
                    </a:moveTo>
                    <a:cubicBezTo>
                      <a:pt x="286430" y="295704"/>
                      <a:pt x="346313" y="280098"/>
                      <a:pt x="346313" y="251173"/>
                    </a:cubicBezTo>
                    <a:lnTo>
                      <a:pt x="346313" y="217435"/>
                    </a:lnTo>
                    <a:cubicBezTo>
                      <a:pt x="346313" y="210385"/>
                      <a:pt x="342384" y="200314"/>
                      <a:pt x="325224" y="191106"/>
                    </a:cubicBezTo>
                    <a:lnTo>
                      <a:pt x="325224" y="162612"/>
                    </a:lnTo>
                    <a:cubicBezTo>
                      <a:pt x="325224" y="141390"/>
                      <a:pt x="292955" y="127367"/>
                      <a:pt x="253531" y="121391"/>
                    </a:cubicBezTo>
                    <a:lnTo>
                      <a:pt x="253531" y="99353"/>
                    </a:lnTo>
                    <a:cubicBezTo>
                      <a:pt x="253531" y="92308"/>
                      <a:pt x="249603" y="82233"/>
                      <a:pt x="232448" y="73025"/>
                    </a:cubicBezTo>
                    <a:lnTo>
                      <a:pt x="232448" y="44531"/>
                    </a:lnTo>
                    <a:cubicBezTo>
                      <a:pt x="232448" y="15609"/>
                      <a:pt x="172566" y="0"/>
                      <a:pt x="116223" y="0"/>
                    </a:cubicBezTo>
                    <a:cubicBezTo>
                      <a:pt x="59880" y="0"/>
                      <a:pt x="0" y="15602"/>
                      <a:pt x="0" y="44527"/>
                    </a:cubicBezTo>
                    <a:lnTo>
                      <a:pt x="0" y="78265"/>
                    </a:lnTo>
                    <a:cubicBezTo>
                      <a:pt x="0" y="88873"/>
                      <a:pt x="8106" y="97672"/>
                      <a:pt x="21088" y="104584"/>
                    </a:cubicBezTo>
                    <a:lnTo>
                      <a:pt x="21088" y="132067"/>
                    </a:lnTo>
                    <a:cubicBezTo>
                      <a:pt x="3929" y="141273"/>
                      <a:pt x="0" y="151346"/>
                      <a:pt x="0" y="158392"/>
                    </a:cubicBezTo>
                    <a:lnTo>
                      <a:pt x="0" y="192131"/>
                    </a:lnTo>
                    <a:cubicBezTo>
                      <a:pt x="0" y="220650"/>
                      <a:pt x="58223" y="236192"/>
                      <a:pt x="113865" y="236620"/>
                    </a:cubicBezTo>
                    <a:lnTo>
                      <a:pt x="113865" y="251174"/>
                    </a:lnTo>
                    <a:cubicBezTo>
                      <a:pt x="113865" y="280096"/>
                      <a:pt x="173747" y="295704"/>
                      <a:pt x="230089" y="295704"/>
                    </a:cubicBezTo>
                    <a:close/>
                    <a:moveTo>
                      <a:pt x="118963" y="210526"/>
                    </a:moveTo>
                    <a:cubicBezTo>
                      <a:pt x="110530" y="205811"/>
                      <a:pt x="105932" y="200787"/>
                      <a:pt x="105932" y="196347"/>
                    </a:cubicBezTo>
                    <a:lnTo>
                      <a:pt x="105932" y="183931"/>
                    </a:lnTo>
                    <a:cubicBezTo>
                      <a:pt x="110010" y="186854"/>
                      <a:pt x="114377" y="189354"/>
                      <a:pt x="118963" y="191390"/>
                    </a:cubicBezTo>
                    <a:close/>
                    <a:moveTo>
                      <a:pt x="140051" y="265353"/>
                    </a:moveTo>
                    <a:cubicBezTo>
                      <a:pt x="131615" y="260638"/>
                      <a:pt x="127016" y="255613"/>
                      <a:pt x="127016" y="251173"/>
                    </a:cubicBezTo>
                    <a:lnTo>
                      <a:pt x="127016" y="238757"/>
                    </a:lnTo>
                    <a:cubicBezTo>
                      <a:pt x="131096" y="241681"/>
                      <a:pt x="135463" y="244181"/>
                      <a:pt x="140051" y="246217"/>
                    </a:cubicBezTo>
                    <a:close/>
                    <a:moveTo>
                      <a:pt x="129922" y="215580"/>
                    </a:moveTo>
                    <a:lnTo>
                      <a:pt x="129922" y="195773"/>
                    </a:lnTo>
                    <a:cubicBezTo>
                      <a:pt x="135726" y="197724"/>
                      <a:pt x="141628" y="199371"/>
                      <a:pt x="147603" y="200706"/>
                    </a:cubicBezTo>
                    <a:lnTo>
                      <a:pt x="147603" y="221065"/>
                    </a:lnTo>
                    <a:cubicBezTo>
                      <a:pt x="141598" y="219617"/>
                      <a:pt x="135692" y="217785"/>
                      <a:pt x="129922" y="215580"/>
                    </a:cubicBezTo>
                    <a:close/>
                    <a:moveTo>
                      <a:pt x="171474" y="276526"/>
                    </a:moveTo>
                    <a:cubicBezTo>
                      <a:pt x="164516" y="274976"/>
                      <a:pt x="157677" y="272931"/>
                      <a:pt x="151011" y="270407"/>
                    </a:cubicBezTo>
                    <a:lnTo>
                      <a:pt x="151011" y="250593"/>
                    </a:lnTo>
                    <a:cubicBezTo>
                      <a:pt x="157719" y="252824"/>
                      <a:pt x="164551" y="254661"/>
                      <a:pt x="171474" y="256094"/>
                    </a:cubicBezTo>
                    <a:close/>
                    <a:moveTo>
                      <a:pt x="206894" y="281703"/>
                    </a:moveTo>
                    <a:cubicBezTo>
                      <a:pt x="198070" y="281044"/>
                      <a:pt x="189944" y="279995"/>
                      <a:pt x="182433" y="278697"/>
                    </a:cubicBezTo>
                    <a:lnTo>
                      <a:pt x="182433" y="258151"/>
                    </a:lnTo>
                    <a:cubicBezTo>
                      <a:pt x="190346" y="259450"/>
                      <a:pt x="198550" y="260431"/>
                      <a:pt x="206894" y="261064"/>
                    </a:cubicBezTo>
                    <a:close/>
                    <a:moveTo>
                      <a:pt x="242320" y="282317"/>
                    </a:moveTo>
                    <a:cubicBezTo>
                      <a:pt x="238345" y="282467"/>
                      <a:pt x="234275" y="282555"/>
                      <a:pt x="230085" y="282555"/>
                    </a:cubicBezTo>
                    <a:cubicBezTo>
                      <a:pt x="225895" y="282555"/>
                      <a:pt x="221827" y="282467"/>
                      <a:pt x="217853" y="282317"/>
                    </a:cubicBezTo>
                    <a:lnTo>
                      <a:pt x="217853" y="261698"/>
                    </a:lnTo>
                    <a:cubicBezTo>
                      <a:pt x="221934" y="261861"/>
                      <a:pt x="226017" y="261961"/>
                      <a:pt x="230085" y="261961"/>
                    </a:cubicBezTo>
                    <a:cubicBezTo>
                      <a:pt x="234153" y="261961"/>
                      <a:pt x="238238" y="261856"/>
                      <a:pt x="242320" y="261698"/>
                    </a:cubicBezTo>
                    <a:close/>
                    <a:moveTo>
                      <a:pt x="277740" y="278700"/>
                    </a:moveTo>
                    <a:cubicBezTo>
                      <a:pt x="270226" y="279998"/>
                      <a:pt x="262102" y="281046"/>
                      <a:pt x="253279" y="281705"/>
                    </a:cubicBezTo>
                    <a:lnTo>
                      <a:pt x="253279" y="261064"/>
                    </a:lnTo>
                    <a:cubicBezTo>
                      <a:pt x="261626" y="260433"/>
                      <a:pt x="269829" y="259450"/>
                      <a:pt x="277740" y="258151"/>
                    </a:cubicBezTo>
                    <a:close/>
                    <a:moveTo>
                      <a:pt x="308952" y="270491"/>
                    </a:moveTo>
                    <a:cubicBezTo>
                      <a:pt x="302351" y="272977"/>
                      <a:pt x="295583" y="274994"/>
                      <a:pt x="288699" y="276528"/>
                    </a:cubicBezTo>
                    <a:lnTo>
                      <a:pt x="288699" y="256100"/>
                    </a:lnTo>
                    <a:cubicBezTo>
                      <a:pt x="295549" y="254680"/>
                      <a:pt x="302312" y="252865"/>
                      <a:pt x="308952" y="250665"/>
                    </a:cubicBezTo>
                    <a:close/>
                    <a:moveTo>
                      <a:pt x="333161" y="251173"/>
                    </a:moveTo>
                    <a:cubicBezTo>
                      <a:pt x="333161" y="255650"/>
                      <a:pt x="328485" y="260722"/>
                      <a:pt x="319912" y="265471"/>
                    </a:cubicBezTo>
                    <a:lnTo>
                      <a:pt x="319912" y="246317"/>
                    </a:lnTo>
                    <a:cubicBezTo>
                      <a:pt x="324577" y="244260"/>
                      <a:pt x="329017" y="241726"/>
                      <a:pt x="333161" y="238757"/>
                    </a:cubicBezTo>
                    <a:close/>
                    <a:moveTo>
                      <a:pt x="323167" y="205011"/>
                    </a:moveTo>
                    <a:cubicBezTo>
                      <a:pt x="329599" y="209143"/>
                      <a:pt x="333161" y="213501"/>
                      <a:pt x="333161" y="217435"/>
                    </a:cubicBezTo>
                    <a:cubicBezTo>
                      <a:pt x="333161" y="230539"/>
                      <a:pt x="293947" y="248815"/>
                      <a:pt x="230089" y="248815"/>
                    </a:cubicBezTo>
                    <a:cubicBezTo>
                      <a:pt x="200680" y="249875"/>
                      <a:pt x="171376" y="244737"/>
                      <a:pt x="144081" y="233735"/>
                    </a:cubicBezTo>
                    <a:cubicBezTo>
                      <a:pt x="143666" y="233537"/>
                      <a:pt x="143696" y="233463"/>
                      <a:pt x="144141" y="233572"/>
                    </a:cubicBezTo>
                    <a:cubicBezTo>
                      <a:pt x="165402" y="238530"/>
                      <a:pt x="187170" y="240983"/>
                      <a:pt x="209001" y="240880"/>
                    </a:cubicBezTo>
                    <a:cubicBezTo>
                      <a:pt x="259405" y="240877"/>
                      <a:pt x="312507" y="228351"/>
                      <a:pt x="323167" y="205011"/>
                    </a:cubicBezTo>
                    <a:close/>
                    <a:moveTo>
                      <a:pt x="161345" y="223871"/>
                    </a:moveTo>
                    <a:lnTo>
                      <a:pt x="161345" y="203325"/>
                    </a:lnTo>
                    <a:cubicBezTo>
                      <a:pt x="169257" y="204624"/>
                      <a:pt x="177462" y="205604"/>
                      <a:pt x="185811" y="206237"/>
                    </a:cubicBezTo>
                    <a:lnTo>
                      <a:pt x="185811" y="226877"/>
                    </a:lnTo>
                    <a:cubicBezTo>
                      <a:pt x="176986" y="226218"/>
                      <a:pt x="168860" y="225169"/>
                      <a:pt x="161345" y="223871"/>
                    </a:cubicBezTo>
                    <a:close/>
                    <a:moveTo>
                      <a:pt x="196770" y="227488"/>
                    </a:moveTo>
                    <a:lnTo>
                      <a:pt x="196770" y="206872"/>
                    </a:lnTo>
                    <a:cubicBezTo>
                      <a:pt x="200851" y="207034"/>
                      <a:pt x="204934" y="207140"/>
                      <a:pt x="209001" y="207140"/>
                    </a:cubicBezTo>
                    <a:cubicBezTo>
                      <a:pt x="213068" y="207140"/>
                      <a:pt x="217155" y="207034"/>
                      <a:pt x="221236" y="206872"/>
                    </a:cubicBezTo>
                    <a:lnTo>
                      <a:pt x="221236" y="227488"/>
                    </a:lnTo>
                    <a:cubicBezTo>
                      <a:pt x="217262" y="227639"/>
                      <a:pt x="213191" y="227726"/>
                      <a:pt x="209001" y="227726"/>
                    </a:cubicBezTo>
                    <a:cubicBezTo>
                      <a:pt x="204811" y="227726"/>
                      <a:pt x="200743" y="227639"/>
                      <a:pt x="196770" y="227488"/>
                    </a:cubicBezTo>
                    <a:close/>
                    <a:moveTo>
                      <a:pt x="232195" y="226874"/>
                    </a:moveTo>
                    <a:lnTo>
                      <a:pt x="232195" y="206236"/>
                    </a:lnTo>
                    <a:cubicBezTo>
                      <a:pt x="240544" y="205605"/>
                      <a:pt x="248748" y="204622"/>
                      <a:pt x="256661" y="203322"/>
                    </a:cubicBezTo>
                    <a:lnTo>
                      <a:pt x="256661" y="223870"/>
                    </a:lnTo>
                    <a:cubicBezTo>
                      <a:pt x="249145" y="225169"/>
                      <a:pt x="241020" y="226218"/>
                      <a:pt x="232195" y="226876"/>
                    </a:cubicBezTo>
                    <a:close/>
                    <a:moveTo>
                      <a:pt x="267620" y="221696"/>
                    </a:moveTo>
                    <a:lnTo>
                      <a:pt x="267620" y="201268"/>
                    </a:lnTo>
                    <a:cubicBezTo>
                      <a:pt x="274470" y="199849"/>
                      <a:pt x="281232" y="198033"/>
                      <a:pt x="287873" y="195832"/>
                    </a:cubicBezTo>
                    <a:lnTo>
                      <a:pt x="287873" y="215658"/>
                    </a:lnTo>
                    <a:cubicBezTo>
                      <a:pt x="281272" y="218144"/>
                      <a:pt x="274504" y="220163"/>
                      <a:pt x="267620" y="221698"/>
                    </a:cubicBezTo>
                    <a:close/>
                    <a:moveTo>
                      <a:pt x="298832" y="210641"/>
                    </a:moveTo>
                    <a:lnTo>
                      <a:pt x="298832" y="191488"/>
                    </a:lnTo>
                    <a:cubicBezTo>
                      <a:pt x="303496" y="189432"/>
                      <a:pt x="307934" y="186899"/>
                      <a:pt x="312077" y="183930"/>
                    </a:cubicBezTo>
                    <a:lnTo>
                      <a:pt x="312077" y="196347"/>
                    </a:lnTo>
                    <a:cubicBezTo>
                      <a:pt x="312073" y="200824"/>
                      <a:pt x="307398" y="205894"/>
                      <a:pt x="298828" y="210643"/>
                    </a:cubicBezTo>
                    <a:close/>
                    <a:moveTo>
                      <a:pt x="312077" y="162607"/>
                    </a:moveTo>
                    <a:cubicBezTo>
                      <a:pt x="312077" y="175711"/>
                      <a:pt x="272864" y="193987"/>
                      <a:pt x="209004" y="193987"/>
                    </a:cubicBezTo>
                    <a:cubicBezTo>
                      <a:pt x="145145" y="193987"/>
                      <a:pt x="105932" y="175713"/>
                      <a:pt x="105932" y="162609"/>
                    </a:cubicBezTo>
                    <a:cubicBezTo>
                      <a:pt x="105932" y="149505"/>
                      <a:pt x="145142" y="131230"/>
                      <a:pt x="209001" y="131230"/>
                    </a:cubicBezTo>
                    <a:cubicBezTo>
                      <a:pt x="272860" y="131230"/>
                      <a:pt x="312073" y="149504"/>
                      <a:pt x="312073" y="162609"/>
                    </a:cubicBezTo>
                    <a:close/>
                    <a:moveTo>
                      <a:pt x="230390" y="86931"/>
                    </a:moveTo>
                    <a:cubicBezTo>
                      <a:pt x="236820" y="91064"/>
                      <a:pt x="240380" y="95420"/>
                      <a:pt x="240380" y="99353"/>
                    </a:cubicBezTo>
                    <a:cubicBezTo>
                      <a:pt x="240380" y="105323"/>
                      <a:pt x="232044" y="112329"/>
                      <a:pt x="217120" y="118218"/>
                    </a:cubicBezTo>
                    <a:cubicBezTo>
                      <a:pt x="214410" y="118147"/>
                      <a:pt x="211700" y="118079"/>
                      <a:pt x="209001" y="118079"/>
                    </a:cubicBezTo>
                    <a:cubicBezTo>
                      <a:pt x="181199" y="117674"/>
                      <a:pt x="153522" y="121873"/>
                      <a:pt x="127091" y="130507"/>
                    </a:cubicBezTo>
                    <a:cubicBezTo>
                      <a:pt x="101102" y="130550"/>
                      <a:pt x="75357" y="125503"/>
                      <a:pt x="51307" y="115651"/>
                    </a:cubicBezTo>
                    <a:cubicBezTo>
                      <a:pt x="50891" y="115453"/>
                      <a:pt x="50921" y="115380"/>
                      <a:pt x="51368" y="115490"/>
                    </a:cubicBezTo>
                    <a:cubicBezTo>
                      <a:pt x="72627" y="120446"/>
                      <a:pt x="94394" y="122897"/>
                      <a:pt x="116223" y="122795"/>
                    </a:cubicBezTo>
                    <a:cubicBezTo>
                      <a:pt x="166626" y="122795"/>
                      <a:pt x="219726" y="110270"/>
                      <a:pt x="230390" y="86931"/>
                    </a:cubicBezTo>
                    <a:close/>
                    <a:moveTo>
                      <a:pt x="78693" y="138015"/>
                    </a:moveTo>
                    <a:lnTo>
                      <a:pt x="78693" y="158438"/>
                    </a:lnTo>
                    <a:cubicBezTo>
                      <a:pt x="71735" y="156889"/>
                      <a:pt x="64896" y="154845"/>
                      <a:pt x="58230" y="152320"/>
                    </a:cubicBezTo>
                    <a:lnTo>
                      <a:pt x="58230" y="132513"/>
                    </a:lnTo>
                    <a:cubicBezTo>
                      <a:pt x="64938" y="134745"/>
                      <a:pt x="71770" y="136582"/>
                      <a:pt x="78693" y="138015"/>
                    </a:cubicBezTo>
                    <a:close/>
                    <a:moveTo>
                      <a:pt x="37146" y="97499"/>
                    </a:moveTo>
                    <a:lnTo>
                      <a:pt x="37146" y="77689"/>
                    </a:lnTo>
                    <a:cubicBezTo>
                      <a:pt x="43854" y="79919"/>
                      <a:pt x="50686" y="81756"/>
                      <a:pt x="57609" y="83190"/>
                    </a:cubicBezTo>
                    <a:lnTo>
                      <a:pt x="57609" y="103618"/>
                    </a:lnTo>
                    <a:cubicBezTo>
                      <a:pt x="50651" y="102068"/>
                      <a:pt x="43812" y="100023"/>
                      <a:pt x="37146" y="97499"/>
                    </a:cubicBezTo>
                    <a:close/>
                    <a:moveTo>
                      <a:pt x="47270" y="128134"/>
                    </a:moveTo>
                    <a:lnTo>
                      <a:pt x="47270" y="147265"/>
                    </a:lnTo>
                    <a:cubicBezTo>
                      <a:pt x="38837" y="142551"/>
                      <a:pt x="34239" y="137526"/>
                      <a:pt x="34239" y="133087"/>
                    </a:cubicBezTo>
                    <a:lnTo>
                      <a:pt x="34239" y="120675"/>
                    </a:lnTo>
                    <a:cubicBezTo>
                      <a:pt x="38317" y="123599"/>
                      <a:pt x="42684" y="126098"/>
                      <a:pt x="47270" y="128134"/>
                    </a:cubicBezTo>
                    <a:close/>
                    <a:moveTo>
                      <a:pt x="68568" y="105790"/>
                    </a:moveTo>
                    <a:lnTo>
                      <a:pt x="68568" y="85243"/>
                    </a:lnTo>
                    <a:cubicBezTo>
                      <a:pt x="76479" y="86542"/>
                      <a:pt x="84683" y="87522"/>
                      <a:pt x="93029" y="88156"/>
                    </a:cubicBezTo>
                    <a:lnTo>
                      <a:pt x="93029" y="108795"/>
                    </a:lnTo>
                    <a:cubicBezTo>
                      <a:pt x="84206" y="108135"/>
                      <a:pt x="76083" y="107087"/>
                      <a:pt x="68568" y="105790"/>
                    </a:cubicBezTo>
                    <a:close/>
                    <a:moveTo>
                      <a:pt x="103988" y="109406"/>
                    </a:moveTo>
                    <a:lnTo>
                      <a:pt x="103988" y="88790"/>
                    </a:lnTo>
                    <a:cubicBezTo>
                      <a:pt x="108071" y="88952"/>
                      <a:pt x="112154" y="89053"/>
                      <a:pt x="116223" y="89053"/>
                    </a:cubicBezTo>
                    <a:cubicBezTo>
                      <a:pt x="120292" y="89053"/>
                      <a:pt x="124377" y="88948"/>
                      <a:pt x="128455" y="88790"/>
                    </a:cubicBezTo>
                    <a:lnTo>
                      <a:pt x="128455" y="109406"/>
                    </a:lnTo>
                    <a:cubicBezTo>
                      <a:pt x="124481" y="109557"/>
                      <a:pt x="120412" y="109644"/>
                      <a:pt x="116223" y="109644"/>
                    </a:cubicBezTo>
                    <a:cubicBezTo>
                      <a:pt x="112034" y="109644"/>
                      <a:pt x="107963" y="109557"/>
                      <a:pt x="103988" y="109406"/>
                    </a:cubicBezTo>
                    <a:close/>
                    <a:moveTo>
                      <a:pt x="139414" y="108792"/>
                    </a:moveTo>
                    <a:lnTo>
                      <a:pt x="139414" y="88154"/>
                    </a:lnTo>
                    <a:cubicBezTo>
                      <a:pt x="147762" y="87523"/>
                      <a:pt x="155967" y="86540"/>
                      <a:pt x="163875" y="85240"/>
                    </a:cubicBezTo>
                    <a:lnTo>
                      <a:pt x="163875" y="105788"/>
                    </a:lnTo>
                    <a:cubicBezTo>
                      <a:pt x="156364" y="107088"/>
                      <a:pt x="148238" y="108136"/>
                      <a:pt x="139414" y="108795"/>
                    </a:cubicBezTo>
                    <a:close/>
                    <a:moveTo>
                      <a:pt x="174834" y="103615"/>
                    </a:moveTo>
                    <a:lnTo>
                      <a:pt x="174834" y="83187"/>
                    </a:lnTo>
                    <a:cubicBezTo>
                      <a:pt x="181684" y="81767"/>
                      <a:pt x="188447" y="79952"/>
                      <a:pt x="195087" y="77751"/>
                    </a:cubicBezTo>
                    <a:lnTo>
                      <a:pt x="195087" y="97578"/>
                    </a:lnTo>
                    <a:cubicBezTo>
                      <a:pt x="188488" y="100064"/>
                      <a:pt x="181721" y="102082"/>
                      <a:pt x="174839" y="103618"/>
                    </a:cubicBezTo>
                    <a:close/>
                    <a:moveTo>
                      <a:pt x="206046" y="92560"/>
                    </a:moveTo>
                    <a:lnTo>
                      <a:pt x="206046" y="73409"/>
                    </a:lnTo>
                    <a:cubicBezTo>
                      <a:pt x="210711" y="71353"/>
                      <a:pt x="215152" y="68819"/>
                      <a:pt x="219296" y="65848"/>
                    </a:cubicBezTo>
                    <a:lnTo>
                      <a:pt x="219296" y="78265"/>
                    </a:lnTo>
                    <a:cubicBezTo>
                      <a:pt x="219297" y="82742"/>
                      <a:pt x="214620" y="87814"/>
                      <a:pt x="206047" y="92563"/>
                    </a:cubicBezTo>
                    <a:close/>
                    <a:moveTo>
                      <a:pt x="116223" y="13148"/>
                    </a:moveTo>
                    <a:cubicBezTo>
                      <a:pt x="180083" y="13148"/>
                      <a:pt x="219297" y="31423"/>
                      <a:pt x="219297" y="44527"/>
                    </a:cubicBezTo>
                    <a:cubicBezTo>
                      <a:pt x="219297" y="57631"/>
                      <a:pt x="180083" y="75906"/>
                      <a:pt x="116223" y="75906"/>
                    </a:cubicBezTo>
                    <a:cubicBezTo>
                      <a:pt x="52364" y="75906"/>
                      <a:pt x="13151" y="57631"/>
                      <a:pt x="13151" y="44527"/>
                    </a:cubicBezTo>
                    <a:cubicBezTo>
                      <a:pt x="13151" y="31423"/>
                      <a:pt x="52365" y="13148"/>
                      <a:pt x="116223" y="13148"/>
                    </a:cubicBezTo>
                    <a:close/>
                    <a:moveTo>
                      <a:pt x="13151" y="78265"/>
                    </a:moveTo>
                    <a:lnTo>
                      <a:pt x="13151" y="65848"/>
                    </a:lnTo>
                    <a:cubicBezTo>
                      <a:pt x="17231" y="68773"/>
                      <a:pt x="21598" y="71273"/>
                      <a:pt x="26186" y="73309"/>
                    </a:cubicBezTo>
                    <a:lnTo>
                      <a:pt x="26186" y="92445"/>
                    </a:lnTo>
                    <a:cubicBezTo>
                      <a:pt x="17750" y="87730"/>
                      <a:pt x="13151" y="82706"/>
                      <a:pt x="13151" y="78265"/>
                    </a:cubicBezTo>
                    <a:close/>
                    <a:moveTo>
                      <a:pt x="24899" y="144930"/>
                    </a:moveTo>
                    <a:cubicBezTo>
                      <a:pt x="34416" y="159564"/>
                      <a:pt x="61324" y="169435"/>
                      <a:pt x="92781" y="174229"/>
                    </a:cubicBezTo>
                    <a:lnTo>
                      <a:pt x="92781" y="188820"/>
                    </a:lnTo>
                    <a:cubicBezTo>
                      <a:pt x="42978" y="185041"/>
                      <a:pt x="13151" y="169795"/>
                      <a:pt x="13151" y="158392"/>
                    </a:cubicBezTo>
                    <a:cubicBezTo>
                      <a:pt x="13151" y="154128"/>
                      <a:pt x="17398" y="149367"/>
                      <a:pt x="24899" y="144930"/>
                    </a:cubicBezTo>
                    <a:close/>
                    <a:moveTo>
                      <a:pt x="26186" y="206310"/>
                    </a:moveTo>
                    <a:cubicBezTo>
                      <a:pt x="17750" y="201595"/>
                      <a:pt x="13151" y="196571"/>
                      <a:pt x="13151" y="192131"/>
                    </a:cubicBezTo>
                    <a:lnTo>
                      <a:pt x="13151" y="179713"/>
                    </a:lnTo>
                    <a:cubicBezTo>
                      <a:pt x="17231" y="182638"/>
                      <a:pt x="21598" y="185138"/>
                      <a:pt x="26186" y="187174"/>
                    </a:cubicBezTo>
                    <a:close/>
                    <a:moveTo>
                      <a:pt x="57609" y="217483"/>
                    </a:moveTo>
                    <a:cubicBezTo>
                      <a:pt x="50651" y="215933"/>
                      <a:pt x="43812" y="213888"/>
                      <a:pt x="37146" y="211364"/>
                    </a:cubicBezTo>
                    <a:lnTo>
                      <a:pt x="37146" y="191549"/>
                    </a:lnTo>
                    <a:cubicBezTo>
                      <a:pt x="43854" y="193780"/>
                      <a:pt x="50686" y="195617"/>
                      <a:pt x="57609" y="197050"/>
                    </a:cubicBezTo>
                    <a:close/>
                    <a:moveTo>
                      <a:pt x="93029" y="222660"/>
                    </a:moveTo>
                    <a:cubicBezTo>
                      <a:pt x="84206" y="222000"/>
                      <a:pt x="76083" y="220952"/>
                      <a:pt x="68568" y="219655"/>
                    </a:cubicBezTo>
                    <a:lnTo>
                      <a:pt x="68568" y="199104"/>
                    </a:lnTo>
                    <a:cubicBezTo>
                      <a:pt x="76479" y="200404"/>
                      <a:pt x="84683" y="201384"/>
                      <a:pt x="93029" y="202018"/>
                    </a:cubicBezTo>
                    <a:close/>
                    <a:moveTo>
                      <a:pt x="92977" y="161113"/>
                    </a:moveTo>
                    <a:cubicBezTo>
                      <a:pt x="91880" y="160937"/>
                      <a:pt x="90718" y="160799"/>
                      <a:pt x="89652" y="160615"/>
                    </a:cubicBezTo>
                    <a:lnTo>
                      <a:pt x="89652" y="140072"/>
                    </a:lnTo>
                    <a:cubicBezTo>
                      <a:pt x="94621" y="140889"/>
                      <a:pt x="99740" y="141511"/>
                      <a:pt x="104907" y="142049"/>
                    </a:cubicBezTo>
                    <a:cubicBezTo>
                      <a:pt x="98357" y="146374"/>
                      <a:pt x="94005" y="153328"/>
                      <a:pt x="92977" y="161109"/>
                    </a:cubicBezTo>
                    <a:close/>
                    <a:moveTo>
                      <a:pt x="103988" y="223273"/>
                    </a:moveTo>
                    <a:lnTo>
                      <a:pt x="103988" y="216227"/>
                    </a:lnTo>
                    <a:cubicBezTo>
                      <a:pt x="107069" y="218681"/>
                      <a:pt x="110376" y="220836"/>
                      <a:pt x="113865" y="222664"/>
                    </a:cubicBezTo>
                    <a:lnTo>
                      <a:pt x="113865" y="223464"/>
                    </a:lnTo>
                    <a:cubicBezTo>
                      <a:pt x="110519" y="223437"/>
                      <a:pt x="107196" y="223390"/>
                      <a:pt x="103988" y="223271"/>
                    </a:cubicBezTo>
                    <a:close/>
                  </a:path>
                </a:pathLst>
              </a:custGeom>
              <a:solidFill>
                <a:srgbClr val="FFFF00"/>
              </a:solidFill>
              <a:ln w="8731" cap="flat">
                <a:solidFill>
                  <a:srgbClr val="9966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C2347592-C851-48A1-A933-16D0C854FE3A}"/>
                </a:ext>
              </a:extLst>
            </p:cNvPr>
            <p:cNvGrpSpPr/>
            <p:nvPr/>
          </p:nvGrpSpPr>
          <p:grpSpPr>
            <a:xfrm>
              <a:off x="5123" y="778860"/>
              <a:ext cx="1005114" cy="787873"/>
              <a:chOff x="6822150" y="1075133"/>
              <a:chExt cx="964765" cy="913293"/>
            </a:xfrm>
          </p:grpSpPr>
          <p:grpSp>
            <p:nvGrpSpPr>
              <p:cNvPr id="22" name="Gráfico 5" descr="Grupo de mulheres destaque">
                <a:extLst>
                  <a:ext uri="{FF2B5EF4-FFF2-40B4-BE49-F238E27FC236}">
                    <a16:creationId xmlns:a16="http://schemas.microsoft.com/office/drawing/2014/main" id="{DFEE762D-A17D-9776-7235-F8C35D465A02}"/>
                  </a:ext>
                </a:extLst>
              </p:cNvPr>
              <p:cNvGrpSpPr/>
              <p:nvPr/>
            </p:nvGrpSpPr>
            <p:grpSpPr>
              <a:xfrm>
                <a:off x="6973319" y="1075133"/>
                <a:ext cx="662426" cy="552765"/>
                <a:chOff x="6721890" y="1148050"/>
                <a:chExt cx="775767" cy="757276"/>
              </a:xfrm>
              <a:solidFill>
                <a:srgbClr val="3366FF"/>
              </a:solidFill>
            </p:grpSpPr>
            <p:sp>
              <p:nvSpPr>
                <p:cNvPr id="23" name="Forme libre : forme 22">
                  <a:extLst>
                    <a:ext uri="{FF2B5EF4-FFF2-40B4-BE49-F238E27FC236}">
                      <a16:creationId xmlns:a16="http://schemas.microsoft.com/office/drawing/2014/main" id="{47914D34-98F6-4AD7-8B03-1518743D91F9}"/>
                    </a:ext>
                  </a:extLst>
                </p:cNvPr>
                <p:cNvSpPr/>
                <p:nvPr/>
              </p:nvSpPr>
              <p:spPr>
                <a:xfrm>
                  <a:off x="7270338" y="1148050"/>
                  <a:ext cx="133242" cy="133242"/>
                </a:xfrm>
                <a:custGeom>
                  <a:avLst/>
                  <a:gdLst>
                    <a:gd name="connsiteX0" fmla="*/ 66621 w 133242"/>
                    <a:gd name="connsiteY0" fmla="*/ 133243 h 133242"/>
                    <a:gd name="connsiteX1" fmla="*/ 133243 w 133242"/>
                    <a:gd name="connsiteY1" fmla="*/ 66621 h 133242"/>
                    <a:gd name="connsiteX2" fmla="*/ 66621 w 133242"/>
                    <a:gd name="connsiteY2" fmla="*/ 0 h 133242"/>
                    <a:gd name="connsiteX3" fmla="*/ 0 w 133242"/>
                    <a:gd name="connsiteY3" fmla="*/ 66621 h 133242"/>
                    <a:gd name="connsiteX4" fmla="*/ 66621 w 133242"/>
                    <a:gd name="connsiteY4" fmla="*/ 133243 h 133242"/>
                    <a:gd name="connsiteX5" fmla="*/ 66621 w 133242"/>
                    <a:gd name="connsiteY5" fmla="*/ 18932 h 133242"/>
                    <a:gd name="connsiteX6" fmla="*/ 114311 w 133242"/>
                    <a:gd name="connsiteY6" fmla="*/ 66621 h 133242"/>
                    <a:gd name="connsiteX7" fmla="*/ 66621 w 133242"/>
                    <a:gd name="connsiteY7" fmla="*/ 114311 h 133242"/>
                    <a:gd name="connsiteX8" fmla="*/ 18932 w 133242"/>
                    <a:gd name="connsiteY8" fmla="*/ 66621 h 133242"/>
                    <a:gd name="connsiteX9" fmla="*/ 66621 w 133242"/>
                    <a:gd name="connsiteY9" fmla="*/ 18932 h 13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242" h="133242">
                      <a:moveTo>
                        <a:pt x="66621" y="133243"/>
                      </a:moveTo>
                      <a:cubicBezTo>
                        <a:pt x="103416" y="133243"/>
                        <a:pt x="133243" y="103416"/>
                        <a:pt x="133243" y="66621"/>
                      </a:cubicBezTo>
                      <a:cubicBezTo>
                        <a:pt x="133243" y="29827"/>
                        <a:pt x="103416" y="0"/>
                        <a:pt x="66621" y="0"/>
                      </a:cubicBezTo>
                      <a:cubicBezTo>
                        <a:pt x="29827" y="0"/>
                        <a:pt x="0" y="29827"/>
                        <a:pt x="0" y="66621"/>
                      </a:cubicBezTo>
                      <a:cubicBezTo>
                        <a:pt x="42" y="103399"/>
                        <a:pt x="29844" y="133201"/>
                        <a:pt x="66621" y="133243"/>
                      </a:cubicBezTo>
                      <a:close/>
                      <a:moveTo>
                        <a:pt x="66621" y="18932"/>
                      </a:moveTo>
                      <a:cubicBezTo>
                        <a:pt x="92959" y="18932"/>
                        <a:pt x="114311" y="40283"/>
                        <a:pt x="114311" y="66621"/>
                      </a:cubicBezTo>
                      <a:cubicBezTo>
                        <a:pt x="114311" y="92960"/>
                        <a:pt x="92959" y="114311"/>
                        <a:pt x="66621" y="114311"/>
                      </a:cubicBezTo>
                      <a:cubicBezTo>
                        <a:pt x="40283" y="114311"/>
                        <a:pt x="18932" y="92960"/>
                        <a:pt x="18932" y="66621"/>
                      </a:cubicBezTo>
                      <a:cubicBezTo>
                        <a:pt x="18963" y="40297"/>
                        <a:pt x="40297" y="18963"/>
                        <a:pt x="66621" y="18932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4" name="Forme libre : forme 23">
                  <a:extLst>
                    <a:ext uri="{FF2B5EF4-FFF2-40B4-BE49-F238E27FC236}">
                      <a16:creationId xmlns:a16="http://schemas.microsoft.com/office/drawing/2014/main" id="{CF11DC85-E41F-4E4F-81BC-68D0C8002B1D}"/>
                    </a:ext>
                  </a:extLst>
                </p:cNvPr>
                <p:cNvSpPr/>
                <p:nvPr/>
              </p:nvSpPr>
              <p:spPr>
                <a:xfrm>
                  <a:off x="6815972" y="1148050"/>
                  <a:ext cx="133242" cy="133242"/>
                </a:xfrm>
                <a:custGeom>
                  <a:avLst/>
                  <a:gdLst>
                    <a:gd name="connsiteX0" fmla="*/ 66621 w 133242"/>
                    <a:gd name="connsiteY0" fmla="*/ 133243 h 133242"/>
                    <a:gd name="connsiteX1" fmla="*/ 133243 w 133242"/>
                    <a:gd name="connsiteY1" fmla="*/ 66621 h 133242"/>
                    <a:gd name="connsiteX2" fmla="*/ 66621 w 133242"/>
                    <a:gd name="connsiteY2" fmla="*/ 0 h 133242"/>
                    <a:gd name="connsiteX3" fmla="*/ 0 w 133242"/>
                    <a:gd name="connsiteY3" fmla="*/ 66621 h 133242"/>
                    <a:gd name="connsiteX4" fmla="*/ 66621 w 133242"/>
                    <a:gd name="connsiteY4" fmla="*/ 133243 h 133242"/>
                    <a:gd name="connsiteX5" fmla="*/ 66621 w 133242"/>
                    <a:gd name="connsiteY5" fmla="*/ 18932 h 133242"/>
                    <a:gd name="connsiteX6" fmla="*/ 114311 w 133242"/>
                    <a:gd name="connsiteY6" fmla="*/ 66621 h 133242"/>
                    <a:gd name="connsiteX7" fmla="*/ 66621 w 133242"/>
                    <a:gd name="connsiteY7" fmla="*/ 114311 h 133242"/>
                    <a:gd name="connsiteX8" fmla="*/ 18932 w 133242"/>
                    <a:gd name="connsiteY8" fmla="*/ 66621 h 133242"/>
                    <a:gd name="connsiteX9" fmla="*/ 66621 w 133242"/>
                    <a:gd name="connsiteY9" fmla="*/ 18932 h 13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242" h="133242">
                      <a:moveTo>
                        <a:pt x="66621" y="133243"/>
                      </a:moveTo>
                      <a:cubicBezTo>
                        <a:pt x="103416" y="133243"/>
                        <a:pt x="133243" y="103416"/>
                        <a:pt x="133243" y="66621"/>
                      </a:cubicBezTo>
                      <a:cubicBezTo>
                        <a:pt x="133243" y="29827"/>
                        <a:pt x="103416" y="0"/>
                        <a:pt x="66621" y="0"/>
                      </a:cubicBezTo>
                      <a:cubicBezTo>
                        <a:pt x="29827" y="0"/>
                        <a:pt x="0" y="29827"/>
                        <a:pt x="0" y="66621"/>
                      </a:cubicBezTo>
                      <a:cubicBezTo>
                        <a:pt x="42" y="103399"/>
                        <a:pt x="29844" y="133201"/>
                        <a:pt x="66621" y="133243"/>
                      </a:cubicBezTo>
                      <a:close/>
                      <a:moveTo>
                        <a:pt x="66621" y="18932"/>
                      </a:moveTo>
                      <a:cubicBezTo>
                        <a:pt x="92960" y="18932"/>
                        <a:pt x="114311" y="40283"/>
                        <a:pt x="114311" y="66621"/>
                      </a:cubicBezTo>
                      <a:cubicBezTo>
                        <a:pt x="114311" y="92960"/>
                        <a:pt x="92960" y="114311"/>
                        <a:pt x="66621" y="114311"/>
                      </a:cubicBezTo>
                      <a:cubicBezTo>
                        <a:pt x="40283" y="114311"/>
                        <a:pt x="18932" y="92960"/>
                        <a:pt x="18932" y="66621"/>
                      </a:cubicBezTo>
                      <a:cubicBezTo>
                        <a:pt x="18963" y="40297"/>
                        <a:pt x="40297" y="18963"/>
                        <a:pt x="66621" y="18932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70DDB79E-4CBB-4329-BD28-2C274B571DB2}"/>
                    </a:ext>
                  </a:extLst>
                </p:cNvPr>
                <p:cNvSpPr/>
                <p:nvPr/>
              </p:nvSpPr>
              <p:spPr>
                <a:xfrm>
                  <a:off x="7043155" y="1148050"/>
                  <a:ext cx="133242" cy="133242"/>
                </a:xfrm>
                <a:custGeom>
                  <a:avLst/>
                  <a:gdLst>
                    <a:gd name="connsiteX0" fmla="*/ 66621 w 133242"/>
                    <a:gd name="connsiteY0" fmla="*/ 133243 h 133242"/>
                    <a:gd name="connsiteX1" fmla="*/ 133243 w 133242"/>
                    <a:gd name="connsiteY1" fmla="*/ 66621 h 133242"/>
                    <a:gd name="connsiteX2" fmla="*/ 66621 w 133242"/>
                    <a:gd name="connsiteY2" fmla="*/ 0 h 133242"/>
                    <a:gd name="connsiteX3" fmla="*/ 0 w 133242"/>
                    <a:gd name="connsiteY3" fmla="*/ 66621 h 133242"/>
                    <a:gd name="connsiteX4" fmla="*/ 66621 w 133242"/>
                    <a:gd name="connsiteY4" fmla="*/ 133243 h 133242"/>
                    <a:gd name="connsiteX5" fmla="*/ 66621 w 133242"/>
                    <a:gd name="connsiteY5" fmla="*/ 18932 h 133242"/>
                    <a:gd name="connsiteX6" fmla="*/ 114311 w 133242"/>
                    <a:gd name="connsiteY6" fmla="*/ 66621 h 133242"/>
                    <a:gd name="connsiteX7" fmla="*/ 66621 w 133242"/>
                    <a:gd name="connsiteY7" fmla="*/ 114311 h 133242"/>
                    <a:gd name="connsiteX8" fmla="*/ 18932 w 133242"/>
                    <a:gd name="connsiteY8" fmla="*/ 66621 h 133242"/>
                    <a:gd name="connsiteX9" fmla="*/ 66621 w 133242"/>
                    <a:gd name="connsiteY9" fmla="*/ 18932 h 13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242" h="133242">
                      <a:moveTo>
                        <a:pt x="66621" y="133243"/>
                      </a:moveTo>
                      <a:cubicBezTo>
                        <a:pt x="103416" y="133243"/>
                        <a:pt x="133243" y="103416"/>
                        <a:pt x="133243" y="66621"/>
                      </a:cubicBezTo>
                      <a:cubicBezTo>
                        <a:pt x="133243" y="29827"/>
                        <a:pt x="103416" y="0"/>
                        <a:pt x="66621" y="0"/>
                      </a:cubicBezTo>
                      <a:cubicBezTo>
                        <a:pt x="29827" y="0"/>
                        <a:pt x="0" y="29827"/>
                        <a:pt x="0" y="66621"/>
                      </a:cubicBezTo>
                      <a:cubicBezTo>
                        <a:pt x="42" y="103399"/>
                        <a:pt x="29844" y="133201"/>
                        <a:pt x="66621" y="133243"/>
                      </a:cubicBezTo>
                      <a:close/>
                      <a:moveTo>
                        <a:pt x="66621" y="18932"/>
                      </a:moveTo>
                      <a:cubicBezTo>
                        <a:pt x="92959" y="18932"/>
                        <a:pt x="114311" y="40283"/>
                        <a:pt x="114311" y="66621"/>
                      </a:cubicBezTo>
                      <a:cubicBezTo>
                        <a:pt x="114311" y="92960"/>
                        <a:pt x="92959" y="114311"/>
                        <a:pt x="66621" y="114311"/>
                      </a:cubicBezTo>
                      <a:cubicBezTo>
                        <a:pt x="40283" y="114311"/>
                        <a:pt x="18932" y="92960"/>
                        <a:pt x="18932" y="66621"/>
                      </a:cubicBezTo>
                      <a:cubicBezTo>
                        <a:pt x="18963" y="40297"/>
                        <a:pt x="40297" y="18963"/>
                        <a:pt x="66621" y="18932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6" name="Forme libre : forme 25">
                  <a:extLst>
                    <a:ext uri="{FF2B5EF4-FFF2-40B4-BE49-F238E27FC236}">
                      <a16:creationId xmlns:a16="http://schemas.microsoft.com/office/drawing/2014/main" id="{F05EA60D-D0FC-435D-9301-4C3147458C71}"/>
                    </a:ext>
                  </a:extLst>
                </p:cNvPr>
                <p:cNvSpPr/>
                <p:nvPr/>
              </p:nvSpPr>
              <p:spPr>
                <a:xfrm>
                  <a:off x="7237917" y="1300494"/>
                  <a:ext cx="259740" cy="310194"/>
                </a:xfrm>
                <a:custGeom>
                  <a:avLst/>
                  <a:gdLst>
                    <a:gd name="connsiteX0" fmla="*/ 259121 w 259740"/>
                    <a:gd name="connsiteY0" fmla="*/ 266150 h 310194"/>
                    <a:gd name="connsiteX1" fmla="*/ 231765 w 259740"/>
                    <a:gd name="connsiteY1" fmla="*/ 79339 h 310194"/>
                    <a:gd name="connsiteX2" fmla="*/ 226416 w 259740"/>
                    <a:gd name="connsiteY2" fmla="*/ 62177 h 310194"/>
                    <a:gd name="connsiteX3" fmla="*/ 219345 w 259740"/>
                    <a:gd name="connsiteY3" fmla="*/ 51859 h 310194"/>
                    <a:gd name="connsiteX4" fmla="*/ 151919 w 259740"/>
                    <a:gd name="connsiteY4" fmla="*/ 8808 h 310194"/>
                    <a:gd name="connsiteX5" fmla="*/ 46222 w 259740"/>
                    <a:gd name="connsiteY5" fmla="*/ 8808 h 310194"/>
                    <a:gd name="connsiteX6" fmla="*/ 0 w 259740"/>
                    <a:gd name="connsiteY6" fmla="*/ 32994 h 310194"/>
                    <a:gd name="connsiteX7" fmla="*/ 5945 w 259740"/>
                    <a:gd name="connsiteY7" fmla="*/ 38920 h 310194"/>
                    <a:gd name="connsiteX8" fmla="*/ 6844 w 259740"/>
                    <a:gd name="connsiteY8" fmla="*/ 39923 h 310194"/>
                    <a:gd name="connsiteX9" fmla="*/ 12467 w 259740"/>
                    <a:gd name="connsiteY9" fmla="*/ 47581 h 310194"/>
                    <a:gd name="connsiteX10" fmla="*/ 52328 w 259740"/>
                    <a:gd name="connsiteY10" fmla="*/ 26756 h 310194"/>
                    <a:gd name="connsiteX11" fmla="*/ 99080 w 259740"/>
                    <a:gd name="connsiteY11" fmla="*/ 18984 h 310194"/>
                    <a:gd name="connsiteX12" fmla="*/ 205260 w 259740"/>
                    <a:gd name="connsiteY12" fmla="*/ 64430 h 310194"/>
                    <a:gd name="connsiteX13" fmla="*/ 209785 w 259740"/>
                    <a:gd name="connsiteY13" fmla="*/ 71123 h 310194"/>
                    <a:gd name="connsiteX14" fmla="*/ 213088 w 259740"/>
                    <a:gd name="connsiteY14" fmla="*/ 82075 h 310194"/>
                    <a:gd name="connsiteX15" fmla="*/ 240379 w 259740"/>
                    <a:gd name="connsiteY15" fmla="*/ 268791 h 310194"/>
                    <a:gd name="connsiteX16" fmla="*/ 230667 w 259740"/>
                    <a:gd name="connsiteY16" fmla="*/ 291604 h 310194"/>
                    <a:gd name="connsiteX17" fmla="*/ 224058 w 259740"/>
                    <a:gd name="connsiteY17" fmla="*/ 303246 h 310194"/>
                    <a:gd name="connsiteX18" fmla="*/ 233175 w 259740"/>
                    <a:gd name="connsiteY18" fmla="*/ 310195 h 310194"/>
                    <a:gd name="connsiteX19" fmla="*/ 235702 w 259740"/>
                    <a:gd name="connsiteY19" fmla="*/ 309854 h 310194"/>
                    <a:gd name="connsiteX20" fmla="*/ 259121 w 259740"/>
                    <a:gd name="connsiteY20" fmla="*/ 266150 h 310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9740" h="310194">
                      <a:moveTo>
                        <a:pt x="259121" y="266150"/>
                      </a:moveTo>
                      <a:lnTo>
                        <a:pt x="231765" y="79339"/>
                      </a:lnTo>
                      <a:cubicBezTo>
                        <a:pt x="230996" y="73351"/>
                        <a:pt x="229186" y="67543"/>
                        <a:pt x="226416" y="62177"/>
                      </a:cubicBezTo>
                      <a:cubicBezTo>
                        <a:pt x="224431" y="58497"/>
                        <a:pt x="222061" y="55038"/>
                        <a:pt x="219345" y="51859"/>
                      </a:cubicBezTo>
                      <a:cubicBezTo>
                        <a:pt x="200775" y="32156"/>
                        <a:pt x="177608" y="17364"/>
                        <a:pt x="151919" y="8808"/>
                      </a:cubicBezTo>
                      <a:cubicBezTo>
                        <a:pt x="117666" y="-2936"/>
                        <a:pt x="80476" y="-2936"/>
                        <a:pt x="46222" y="8808"/>
                      </a:cubicBezTo>
                      <a:cubicBezTo>
                        <a:pt x="29618" y="14341"/>
                        <a:pt x="14012" y="22507"/>
                        <a:pt x="0" y="32994"/>
                      </a:cubicBezTo>
                      <a:cubicBezTo>
                        <a:pt x="2016" y="34887"/>
                        <a:pt x="4023" y="36884"/>
                        <a:pt x="5945" y="38920"/>
                      </a:cubicBezTo>
                      <a:lnTo>
                        <a:pt x="6844" y="39923"/>
                      </a:lnTo>
                      <a:cubicBezTo>
                        <a:pt x="8872" y="42359"/>
                        <a:pt x="10750" y="44916"/>
                        <a:pt x="12467" y="47581"/>
                      </a:cubicBezTo>
                      <a:cubicBezTo>
                        <a:pt x="24591" y="38610"/>
                        <a:pt x="38040" y="31584"/>
                        <a:pt x="52328" y="26756"/>
                      </a:cubicBezTo>
                      <a:cubicBezTo>
                        <a:pt x="67370" y="21579"/>
                        <a:pt x="83172" y="18952"/>
                        <a:pt x="99080" y="18984"/>
                      </a:cubicBezTo>
                      <a:cubicBezTo>
                        <a:pt x="139161" y="19159"/>
                        <a:pt x="177464" y="35553"/>
                        <a:pt x="205260" y="64430"/>
                      </a:cubicBezTo>
                      <a:cubicBezTo>
                        <a:pt x="206998" y="66497"/>
                        <a:pt x="208514" y="68740"/>
                        <a:pt x="209785" y="71123"/>
                      </a:cubicBezTo>
                      <a:cubicBezTo>
                        <a:pt x="211510" y="74555"/>
                        <a:pt x="212628" y="78261"/>
                        <a:pt x="213088" y="82075"/>
                      </a:cubicBezTo>
                      <a:lnTo>
                        <a:pt x="240379" y="268791"/>
                      </a:lnTo>
                      <a:cubicBezTo>
                        <a:pt x="242158" y="281655"/>
                        <a:pt x="238883" y="289332"/>
                        <a:pt x="230667" y="291604"/>
                      </a:cubicBezTo>
                      <a:cubicBezTo>
                        <a:pt x="225627" y="292994"/>
                        <a:pt x="222668" y="298206"/>
                        <a:pt x="224058" y="303246"/>
                      </a:cubicBezTo>
                      <a:cubicBezTo>
                        <a:pt x="225189" y="307349"/>
                        <a:pt x="228920" y="310191"/>
                        <a:pt x="233175" y="310195"/>
                      </a:cubicBezTo>
                      <a:cubicBezTo>
                        <a:pt x="234029" y="310193"/>
                        <a:pt x="234879" y="310079"/>
                        <a:pt x="235702" y="309854"/>
                      </a:cubicBezTo>
                      <a:cubicBezTo>
                        <a:pt x="253470" y="304960"/>
                        <a:pt x="262235" y="288669"/>
                        <a:pt x="259121" y="266150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7" name="Forme libre : forme 26">
                  <a:extLst>
                    <a:ext uri="{FF2B5EF4-FFF2-40B4-BE49-F238E27FC236}">
                      <a16:creationId xmlns:a16="http://schemas.microsoft.com/office/drawing/2014/main" id="{A7425F6D-91FE-4E33-A9C5-F384BB4F32C2}"/>
                    </a:ext>
                  </a:extLst>
                </p:cNvPr>
                <p:cNvSpPr/>
                <p:nvPr/>
              </p:nvSpPr>
              <p:spPr>
                <a:xfrm>
                  <a:off x="7250214" y="1403432"/>
                  <a:ext cx="212842" cy="501894"/>
                </a:xfrm>
                <a:custGeom>
                  <a:avLst/>
                  <a:gdLst>
                    <a:gd name="connsiteX0" fmla="*/ 162464 w 212842"/>
                    <a:gd name="connsiteY0" fmla="*/ 103037 h 501894"/>
                    <a:gd name="connsiteX1" fmla="*/ 162464 w 212842"/>
                    <a:gd name="connsiteY1" fmla="*/ 9466 h 501894"/>
                    <a:gd name="connsiteX2" fmla="*/ 152998 w 212842"/>
                    <a:gd name="connsiteY2" fmla="*/ 0 h 501894"/>
                    <a:gd name="connsiteX3" fmla="*/ 143532 w 212842"/>
                    <a:gd name="connsiteY3" fmla="*/ 9466 h 501894"/>
                    <a:gd name="connsiteX4" fmla="*/ 143532 w 212842"/>
                    <a:gd name="connsiteY4" fmla="*/ 104324 h 501894"/>
                    <a:gd name="connsiteX5" fmla="*/ 187880 w 212842"/>
                    <a:gd name="connsiteY5" fmla="*/ 265246 h 501894"/>
                    <a:gd name="connsiteX6" fmla="*/ 0 w 212842"/>
                    <a:gd name="connsiteY6" fmla="*/ 265246 h 501894"/>
                    <a:gd name="connsiteX7" fmla="*/ 5263 w 212842"/>
                    <a:gd name="connsiteY7" fmla="*/ 284178 h 501894"/>
                    <a:gd name="connsiteX8" fmla="*/ 11009 w 212842"/>
                    <a:gd name="connsiteY8" fmla="*/ 284178 h 501894"/>
                    <a:gd name="connsiteX9" fmla="*/ 11009 w 212842"/>
                    <a:gd name="connsiteY9" fmla="*/ 501895 h 501894"/>
                    <a:gd name="connsiteX10" fmla="*/ 162379 w 212842"/>
                    <a:gd name="connsiteY10" fmla="*/ 501895 h 501894"/>
                    <a:gd name="connsiteX11" fmla="*/ 162426 w 212842"/>
                    <a:gd name="connsiteY11" fmla="*/ 284178 h 501894"/>
                    <a:gd name="connsiteX12" fmla="*/ 212842 w 212842"/>
                    <a:gd name="connsiteY12" fmla="*/ 284178 h 501894"/>
                    <a:gd name="connsiteX13" fmla="*/ 29941 w 212842"/>
                    <a:gd name="connsiteY13" fmla="*/ 284178 h 501894"/>
                    <a:gd name="connsiteX14" fmla="*/ 77271 w 212842"/>
                    <a:gd name="connsiteY14" fmla="*/ 284178 h 501894"/>
                    <a:gd name="connsiteX15" fmla="*/ 77271 w 212842"/>
                    <a:gd name="connsiteY15" fmla="*/ 482963 h 501894"/>
                    <a:gd name="connsiteX16" fmla="*/ 29941 w 212842"/>
                    <a:gd name="connsiteY16" fmla="*/ 482963 h 501894"/>
                    <a:gd name="connsiteX17" fmla="*/ 143447 w 212842"/>
                    <a:gd name="connsiteY17" fmla="*/ 482963 h 501894"/>
                    <a:gd name="connsiteX18" fmla="*/ 96212 w 212842"/>
                    <a:gd name="connsiteY18" fmla="*/ 482963 h 501894"/>
                    <a:gd name="connsiteX19" fmla="*/ 96212 w 212842"/>
                    <a:gd name="connsiteY19" fmla="*/ 284178 h 501894"/>
                    <a:gd name="connsiteX20" fmla="*/ 143542 w 212842"/>
                    <a:gd name="connsiteY20" fmla="*/ 284178 h 50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2842" h="501894">
                      <a:moveTo>
                        <a:pt x="162464" y="103037"/>
                      </a:moveTo>
                      <a:lnTo>
                        <a:pt x="162464" y="9466"/>
                      </a:lnTo>
                      <a:cubicBezTo>
                        <a:pt x="162464" y="4238"/>
                        <a:pt x="158226" y="0"/>
                        <a:pt x="152998" y="0"/>
                      </a:cubicBezTo>
                      <a:cubicBezTo>
                        <a:pt x="147770" y="0"/>
                        <a:pt x="143532" y="4238"/>
                        <a:pt x="143532" y="9466"/>
                      </a:cubicBezTo>
                      <a:lnTo>
                        <a:pt x="143532" y="104324"/>
                      </a:lnTo>
                      <a:lnTo>
                        <a:pt x="187880" y="265246"/>
                      </a:lnTo>
                      <a:lnTo>
                        <a:pt x="0" y="265246"/>
                      </a:lnTo>
                      <a:lnTo>
                        <a:pt x="5263" y="284178"/>
                      </a:lnTo>
                      <a:lnTo>
                        <a:pt x="11009" y="284178"/>
                      </a:lnTo>
                      <a:lnTo>
                        <a:pt x="11009" y="501895"/>
                      </a:lnTo>
                      <a:lnTo>
                        <a:pt x="162379" y="501895"/>
                      </a:lnTo>
                      <a:lnTo>
                        <a:pt x="162426" y="284178"/>
                      </a:lnTo>
                      <a:lnTo>
                        <a:pt x="212842" y="284178"/>
                      </a:lnTo>
                      <a:close/>
                      <a:moveTo>
                        <a:pt x="29941" y="284178"/>
                      </a:moveTo>
                      <a:lnTo>
                        <a:pt x="77271" y="284178"/>
                      </a:lnTo>
                      <a:lnTo>
                        <a:pt x="77271" y="482963"/>
                      </a:lnTo>
                      <a:lnTo>
                        <a:pt x="29941" y="482963"/>
                      </a:lnTo>
                      <a:close/>
                      <a:moveTo>
                        <a:pt x="143447" y="482963"/>
                      </a:moveTo>
                      <a:lnTo>
                        <a:pt x="96212" y="482963"/>
                      </a:lnTo>
                      <a:lnTo>
                        <a:pt x="96212" y="284178"/>
                      </a:lnTo>
                      <a:lnTo>
                        <a:pt x="143542" y="2841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8" name="Forme libre : forme 27">
                  <a:extLst>
                    <a:ext uri="{FF2B5EF4-FFF2-40B4-BE49-F238E27FC236}">
                      <a16:creationId xmlns:a16="http://schemas.microsoft.com/office/drawing/2014/main" id="{FD3D69D0-AE85-46D1-975F-A1B0385E43A0}"/>
                    </a:ext>
                  </a:extLst>
                </p:cNvPr>
                <p:cNvSpPr/>
                <p:nvPr/>
              </p:nvSpPr>
              <p:spPr>
                <a:xfrm>
                  <a:off x="6756550" y="1403432"/>
                  <a:ext cx="212737" cy="501894"/>
                </a:xfrm>
                <a:custGeom>
                  <a:avLst/>
                  <a:gdLst>
                    <a:gd name="connsiteX0" fmla="*/ 68884 w 212737"/>
                    <a:gd name="connsiteY0" fmla="*/ 106861 h 501894"/>
                    <a:gd name="connsiteX1" fmla="*/ 69234 w 212737"/>
                    <a:gd name="connsiteY1" fmla="*/ 9466 h 501894"/>
                    <a:gd name="connsiteX2" fmla="*/ 59768 w 212737"/>
                    <a:gd name="connsiteY2" fmla="*/ 0 h 501894"/>
                    <a:gd name="connsiteX3" fmla="*/ 50302 w 212737"/>
                    <a:gd name="connsiteY3" fmla="*/ 9466 h 501894"/>
                    <a:gd name="connsiteX4" fmla="*/ 50302 w 212737"/>
                    <a:gd name="connsiteY4" fmla="*/ 103037 h 501894"/>
                    <a:gd name="connsiteX5" fmla="*/ 0 w 212737"/>
                    <a:gd name="connsiteY5" fmla="*/ 284178 h 501894"/>
                    <a:gd name="connsiteX6" fmla="*/ 50302 w 212737"/>
                    <a:gd name="connsiteY6" fmla="*/ 284178 h 501894"/>
                    <a:gd name="connsiteX7" fmla="*/ 50302 w 212737"/>
                    <a:gd name="connsiteY7" fmla="*/ 501895 h 501894"/>
                    <a:gd name="connsiteX8" fmla="*/ 201672 w 212737"/>
                    <a:gd name="connsiteY8" fmla="*/ 501895 h 501894"/>
                    <a:gd name="connsiteX9" fmla="*/ 201672 w 212737"/>
                    <a:gd name="connsiteY9" fmla="*/ 284178 h 501894"/>
                    <a:gd name="connsiteX10" fmla="*/ 207484 w 212737"/>
                    <a:gd name="connsiteY10" fmla="*/ 284178 h 501894"/>
                    <a:gd name="connsiteX11" fmla="*/ 212738 w 212737"/>
                    <a:gd name="connsiteY11" fmla="*/ 265246 h 501894"/>
                    <a:gd name="connsiteX12" fmla="*/ 24895 w 212737"/>
                    <a:gd name="connsiteY12" fmla="*/ 265246 h 501894"/>
                    <a:gd name="connsiteX13" fmla="*/ 69234 w 212737"/>
                    <a:gd name="connsiteY13" fmla="*/ 284178 h 501894"/>
                    <a:gd name="connsiteX14" fmla="*/ 116564 w 212737"/>
                    <a:gd name="connsiteY14" fmla="*/ 284178 h 501894"/>
                    <a:gd name="connsiteX15" fmla="*/ 116564 w 212737"/>
                    <a:gd name="connsiteY15" fmla="*/ 482963 h 501894"/>
                    <a:gd name="connsiteX16" fmla="*/ 69234 w 212737"/>
                    <a:gd name="connsiteY16" fmla="*/ 482963 h 501894"/>
                    <a:gd name="connsiteX17" fmla="*/ 182740 w 212737"/>
                    <a:gd name="connsiteY17" fmla="*/ 482963 h 501894"/>
                    <a:gd name="connsiteX18" fmla="*/ 135505 w 212737"/>
                    <a:gd name="connsiteY18" fmla="*/ 482963 h 501894"/>
                    <a:gd name="connsiteX19" fmla="*/ 135505 w 212737"/>
                    <a:gd name="connsiteY19" fmla="*/ 284178 h 501894"/>
                    <a:gd name="connsiteX20" fmla="*/ 182835 w 212737"/>
                    <a:gd name="connsiteY20" fmla="*/ 284178 h 50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2737" h="501894">
                      <a:moveTo>
                        <a:pt x="68884" y="106861"/>
                      </a:moveTo>
                      <a:lnTo>
                        <a:pt x="69234" y="9466"/>
                      </a:lnTo>
                      <a:cubicBezTo>
                        <a:pt x="69234" y="4238"/>
                        <a:pt x="64996" y="0"/>
                        <a:pt x="59768" y="0"/>
                      </a:cubicBezTo>
                      <a:cubicBezTo>
                        <a:pt x="54540" y="0"/>
                        <a:pt x="50302" y="4238"/>
                        <a:pt x="50302" y="9466"/>
                      </a:cubicBezTo>
                      <a:lnTo>
                        <a:pt x="50302" y="103037"/>
                      </a:lnTo>
                      <a:lnTo>
                        <a:pt x="0" y="284178"/>
                      </a:lnTo>
                      <a:lnTo>
                        <a:pt x="50302" y="284178"/>
                      </a:lnTo>
                      <a:lnTo>
                        <a:pt x="50302" y="501895"/>
                      </a:lnTo>
                      <a:lnTo>
                        <a:pt x="201672" y="501895"/>
                      </a:lnTo>
                      <a:lnTo>
                        <a:pt x="201672" y="284178"/>
                      </a:lnTo>
                      <a:lnTo>
                        <a:pt x="207484" y="284178"/>
                      </a:lnTo>
                      <a:lnTo>
                        <a:pt x="212738" y="265246"/>
                      </a:lnTo>
                      <a:lnTo>
                        <a:pt x="24895" y="265246"/>
                      </a:lnTo>
                      <a:close/>
                      <a:moveTo>
                        <a:pt x="69234" y="284178"/>
                      </a:moveTo>
                      <a:lnTo>
                        <a:pt x="116564" y="284178"/>
                      </a:lnTo>
                      <a:lnTo>
                        <a:pt x="116564" y="482963"/>
                      </a:lnTo>
                      <a:lnTo>
                        <a:pt x="69234" y="482963"/>
                      </a:lnTo>
                      <a:close/>
                      <a:moveTo>
                        <a:pt x="182740" y="482963"/>
                      </a:moveTo>
                      <a:lnTo>
                        <a:pt x="135505" y="482963"/>
                      </a:lnTo>
                      <a:lnTo>
                        <a:pt x="135505" y="284178"/>
                      </a:lnTo>
                      <a:lnTo>
                        <a:pt x="182835" y="2841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9" name="Forme libre : forme 28">
                  <a:extLst>
                    <a:ext uri="{FF2B5EF4-FFF2-40B4-BE49-F238E27FC236}">
                      <a16:creationId xmlns:a16="http://schemas.microsoft.com/office/drawing/2014/main" id="{297C2DC6-DED4-4868-BFAA-1E0365919B16}"/>
                    </a:ext>
                  </a:extLst>
                </p:cNvPr>
                <p:cNvSpPr/>
                <p:nvPr/>
              </p:nvSpPr>
              <p:spPr>
                <a:xfrm>
                  <a:off x="6721890" y="1300523"/>
                  <a:ext cx="259755" cy="310032"/>
                </a:xfrm>
                <a:custGeom>
                  <a:avLst/>
                  <a:gdLst>
                    <a:gd name="connsiteX0" fmla="*/ 28587 w 259755"/>
                    <a:gd name="connsiteY0" fmla="*/ 291481 h 310032"/>
                    <a:gd name="connsiteX1" fmla="*/ 19349 w 259755"/>
                    <a:gd name="connsiteY1" fmla="*/ 268886 h 310032"/>
                    <a:gd name="connsiteX2" fmla="*/ 46677 w 259755"/>
                    <a:gd name="connsiteY2" fmla="*/ 82084 h 310032"/>
                    <a:gd name="connsiteX3" fmla="*/ 49990 w 259755"/>
                    <a:gd name="connsiteY3" fmla="*/ 71123 h 310032"/>
                    <a:gd name="connsiteX4" fmla="*/ 54145 w 259755"/>
                    <a:gd name="connsiteY4" fmla="*/ 64837 h 310032"/>
                    <a:gd name="connsiteX5" fmla="*/ 114027 w 259755"/>
                    <a:gd name="connsiteY5" fmla="*/ 26680 h 310032"/>
                    <a:gd name="connsiteX6" fmla="*/ 160779 w 259755"/>
                    <a:gd name="connsiteY6" fmla="*/ 18908 h 310032"/>
                    <a:gd name="connsiteX7" fmla="*/ 247260 w 259755"/>
                    <a:gd name="connsiteY7" fmla="*/ 47496 h 310032"/>
                    <a:gd name="connsiteX8" fmla="*/ 252666 w 259755"/>
                    <a:gd name="connsiteY8" fmla="*/ 40103 h 310032"/>
                    <a:gd name="connsiteX9" fmla="*/ 253612 w 259755"/>
                    <a:gd name="connsiteY9" fmla="*/ 39062 h 310032"/>
                    <a:gd name="connsiteX10" fmla="*/ 259756 w 259755"/>
                    <a:gd name="connsiteY10" fmla="*/ 32928 h 310032"/>
                    <a:gd name="connsiteX11" fmla="*/ 213637 w 259755"/>
                    <a:gd name="connsiteY11" fmla="*/ 8808 h 310032"/>
                    <a:gd name="connsiteX12" fmla="*/ 107941 w 259755"/>
                    <a:gd name="connsiteY12" fmla="*/ 8808 h 310032"/>
                    <a:gd name="connsiteX13" fmla="*/ 40022 w 259755"/>
                    <a:gd name="connsiteY13" fmla="*/ 52304 h 310032"/>
                    <a:gd name="connsiteX14" fmla="*/ 33320 w 259755"/>
                    <a:gd name="connsiteY14" fmla="*/ 62225 h 310032"/>
                    <a:gd name="connsiteX15" fmla="*/ 27963 w 259755"/>
                    <a:gd name="connsiteY15" fmla="*/ 79386 h 310032"/>
                    <a:gd name="connsiteX16" fmla="*/ 606 w 259755"/>
                    <a:gd name="connsiteY16" fmla="*/ 266197 h 310032"/>
                    <a:gd name="connsiteX17" fmla="*/ 23050 w 259755"/>
                    <a:gd name="connsiteY17" fmla="*/ 309551 h 310032"/>
                    <a:gd name="connsiteX18" fmla="*/ 35010 w 259755"/>
                    <a:gd name="connsiteY18" fmla="*/ 303537 h 310032"/>
                    <a:gd name="connsiteX19" fmla="*/ 28995 w 259755"/>
                    <a:gd name="connsiteY19" fmla="*/ 291577 h 310032"/>
                    <a:gd name="connsiteX20" fmla="*/ 28587 w 259755"/>
                    <a:gd name="connsiteY20" fmla="*/ 291452 h 310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9755" h="310032">
                      <a:moveTo>
                        <a:pt x="28587" y="291481"/>
                      </a:moveTo>
                      <a:cubicBezTo>
                        <a:pt x="20721" y="289067"/>
                        <a:pt x="17616" y="281437"/>
                        <a:pt x="19349" y="268886"/>
                      </a:cubicBezTo>
                      <a:lnTo>
                        <a:pt x="46677" y="82084"/>
                      </a:lnTo>
                      <a:cubicBezTo>
                        <a:pt x="47134" y="78266"/>
                        <a:pt x="48256" y="74556"/>
                        <a:pt x="49990" y="71123"/>
                      </a:cubicBezTo>
                      <a:cubicBezTo>
                        <a:pt x="51164" y="68895"/>
                        <a:pt x="52556" y="66790"/>
                        <a:pt x="54145" y="64837"/>
                      </a:cubicBezTo>
                      <a:cubicBezTo>
                        <a:pt x="70640" y="47358"/>
                        <a:pt x="91216" y="34247"/>
                        <a:pt x="114027" y="26680"/>
                      </a:cubicBezTo>
                      <a:cubicBezTo>
                        <a:pt x="129069" y="21502"/>
                        <a:pt x="144871" y="18875"/>
                        <a:pt x="160779" y="18908"/>
                      </a:cubicBezTo>
                      <a:cubicBezTo>
                        <a:pt x="191910" y="19015"/>
                        <a:pt x="222199" y="29028"/>
                        <a:pt x="247260" y="47496"/>
                      </a:cubicBezTo>
                      <a:cubicBezTo>
                        <a:pt x="248914" y="44927"/>
                        <a:pt x="250718" y="42458"/>
                        <a:pt x="252666" y="40103"/>
                      </a:cubicBezTo>
                      <a:lnTo>
                        <a:pt x="253612" y="39062"/>
                      </a:lnTo>
                      <a:cubicBezTo>
                        <a:pt x="255600" y="36951"/>
                        <a:pt x="257673" y="34944"/>
                        <a:pt x="259756" y="32928"/>
                      </a:cubicBezTo>
                      <a:cubicBezTo>
                        <a:pt x="245771" y="22475"/>
                        <a:pt x="230200" y="14332"/>
                        <a:pt x="213637" y="8808"/>
                      </a:cubicBezTo>
                      <a:cubicBezTo>
                        <a:pt x="179384" y="-2936"/>
                        <a:pt x="142194" y="-2936"/>
                        <a:pt x="107941" y="8808"/>
                      </a:cubicBezTo>
                      <a:cubicBezTo>
                        <a:pt x="82040" y="17440"/>
                        <a:pt x="58697" y="32389"/>
                        <a:pt x="40022" y="52304"/>
                      </a:cubicBezTo>
                      <a:cubicBezTo>
                        <a:pt x="37454" y="55372"/>
                        <a:pt x="35208" y="58697"/>
                        <a:pt x="33320" y="62225"/>
                      </a:cubicBezTo>
                      <a:cubicBezTo>
                        <a:pt x="30543" y="67587"/>
                        <a:pt x="28730" y="73396"/>
                        <a:pt x="27963" y="79386"/>
                      </a:cubicBezTo>
                      <a:lnTo>
                        <a:pt x="606" y="266197"/>
                      </a:lnTo>
                      <a:cubicBezTo>
                        <a:pt x="-2414" y="288111"/>
                        <a:pt x="5973" y="304317"/>
                        <a:pt x="23050" y="309551"/>
                      </a:cubicBezTo>
                      <a:cubicBezTo>
                        <a:pt x="28013" y="311193"/>
                        <a:pt x="33368" y="308501"/>
                        <a:pt x="35010" y="303537"/>
                      </a:cubicBezTo>
                      <a:cubicBezTo>
                        <a:pt x="36651" y="298574"/>
                        <a:pt x="33958" y="293219"/>
                        <a:pt x="28995" y="291577"/>
                      </a:cubicBezTo>
                      <a:cubicBezTo>
                        <a:pt x="28860" y="291533"/>
                        <a:pt x="28725" y="291491"/>
                        <a:pt x="28587" y="291452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0" name="Forme libre : forme 29">
                  <a:extLst>
                    <a:ext uri="{FF2B5EF4-FFF2-40B4-BE49-F238E27FC236}">
                      <a16:creationId xmlns:a16="http://schemas.microsoft.com/office/drawing/2014/main" id="{7D0306BA-BB21-475C-9321-8E84F30C21E7}"/>
                    </a:ext>
                  </a:extLst>
                </p:cNvPr>
                <p:cNvSpPr/>
                <p:nvPr/>
              </p:nvSpPr>
              <p:spPr>
                <a:xfrm>
                  <a:off x="6949073" y="1300494"/>
                  <a:ext cx="321401" cy="310194"/>
                </a:xfrm>
                <a:custGeom>
                  <a:avLst/>
                  <a:gdLst>
                    <a:gd name="connsiteX0" fmla="*/ 320783 w 321401"/>
                    <a:gd name="connsiteY0" fmla="*/ 266150 h 310194"/>
                    <a:gd name="connsiteX1" fmla="*/ 293426 w 321401"/>
                    <a:gd name="connsiteY1" fmla="*/ 79339 h 310194"/>
                    <a:gd name="connsiteX2" fmla="*/ 288078 w 321401"/>
                    <a:gd name="connsiteY2" fmla="*/ 62177 h 310194"/>
                    <a:gd name="connsiteX3" fmla="*/ 281007 w 321401"/>
                    <a:gd name="connsiteY3" fmla="*/ 51859 h 310194"/>
                    <a:gd name="connsiteX4" fmla="*/ 213581 w 321401"/>
                    <a:gd name="connsiteY4" fmla="*/ 8808 h 310194"/>
                    <a:gd name="connsiteX5" fmla="*/ 107884 w 321401"/>
                    <a:gd name="connsiteY5" fmla="*/ 8808 h 310194"/>
                    <a:gd name="connsiteX6" fmla="*/ 39965 w 321401"/>
                    <a:gd name="connsiteY6" fmla="*/ 52304 h 310194"/>
                    <a:gd name="connsiteX7" fmla="*/ 33264 w 321401"/>
                    <a:gd name="connsiteY7" fmla="*/ 62225 h 310194"/>
                    <a:gd name="connsiteX8" fmla="*/ 27906 w 321401"/>
                    <a:gd name="connsiteY8" fmla="*/ 79387 h 310194"/>
                    <a:gd name="connsiteX9" fmla="*/ 606 w 321401"/>
                    <a:gd name="connsiteY9" fmla="*/ 266226 h 310194"/>
                    <a:gd name="connsiteX10" fmla="*/ 23050 w 321401"/>
                    <a:gd name="connsiteY10" fmla="*/ 309580 h 310194"/>
                    <a:gd name="connsiteX11" fmla="*/ 35010 w 321401"/>
                    <a:gd name="connsiteY11" fmla="*/ 303565 h 310194"/>
                    <a:gd name="connsiteX12" fmla="*/ 28995 w 321401"/>
                    <a:gd name="connsiteY12" fmla="*/ 291606 h 310194"/>
                    <a:gd name="connsiteX13" fmla="*/ 28587 w 321401"/>
                    <a:gd name="connsiteY13" fmla="*/ 291481 h 310194"/>
                    <a:gd name="connsiteX14" fmla="*/ 19349 w 321401"/>
                    <a:gd name="connsiteY14" fmla="*/ 268886 h 310194"/>
                    <a:gd name="connsiteX15" fmla="*/ 46677 w 321401"/>
                    <a:gd name="connsiteY15" fmla="*/ 82084 h 310194"/>
                    <a:gd name="connsiteX16" fmla="*/ 49990 w 321401"/>
                    <a:gd name="connsiteY16" fmla="*/ 71123 h 310194"/>
                    <a:gd name="connsiteX17" fmla="*/ 54145 w 321401"/>
                    <a:gd name="connsiteY17" fmla="*/ 64837 h 310194"/>
                    <a:gd name="connsiteX18" fmla="*/ 114027 w 321401"/>
                    <a:gd name="connsiteY18" fmla="*/ 26680 h 310194"/>
                    <a:gd name="connsiteX19" fmla="*/ 160779 w 321401"/>
                    <a:gd name="connsiteY19" fmla="*/ 18908 h 310194"/>
                    <a:gd name="connsiteX20" fmla="*/ 266921 w 321401"/>
                    <a:gd name="connsiteY20" fmla="*/ 64430 h 310194"/>
                    <a:gd name="connsiteX21" fmla="*/ 271446 w 321401"/>
                    <a:gd name="connsiteY21" fmla="*/ 71123 h 310194"/>
                    <a:gd name="connsiteX22" fmla="*/ 274750 w 321401"/>
                    <a:gd name="connsiteY22" fmla="*/ 82075 h 310194"/>
                    <a:gd name="connsiteX23" fmla="*/ 302040 w 321401"/>
                    <a:gd name="connsiteY23" fmla="*/ 268791 h 310194"/>
                    <a:gd name="connsiteX24" fmla="*/ 292328 w 321401"/>
                    <a:gd name="connsiteY24" fmla="*/ 291604 h 310194"/>
                    <a:gd name="connsiteX25" fmla="*/ 285720 w 321401"/>
                    <a:gd name="connsiteY25" fmla="*/ 303246 h 310194"/>
                    <a:gd name="connsiteX26" fmla="*/ 294836 w 321401"/>
                    <a:gd name="connsiteY26" fmla="*/ 310195 h 310194"/>
                    <a:gd name="connsiteX27" fmla="*/ 297364 w 321401"/>
                    <a:gd name="connsiteY27" fmla="*/ 309854 h 310194"/>
                    <a:gd name="connsiteX28" fmla="*/ 320783 w 321401"/>
                    <a:gd name="connsiteY28" fmla="*/ 266150 h 310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21401" h="310194">
                      <a:moveTo>
                        <a:pt x="320783" y="266150"/>
                      </a:moveTo>
                      <a:lnTo>
                        <a:pt x="293426" y="79339"/>
                      </a:lnTo>
                      <a:cubicBezTo>
                        <a:pt x="292657" y="73351"/>
                        <a:pt x="290847" y="67543"/>
                        <a:pt x="288078" y="62177"/>
                      </a:cubicBezTo>
                      <a:cubicBezTo>
                        <a:pt x="286094" y="58497"/>
                        <a:pt x="283722" y="55038"/>
                        <a:pt x="281007" y="51859"/>
                      </a:cubicBezTo>
                      <a:cubicBezTo>
                        <a:pt x="262436" y="32156"/>
                        <a:pt x="239269" y="17364"/>
                        <a:pt x="213581" y="8808"/>
                      </a:cubicBezTo>
                      <a:cubicBezTo>
                        <a:pt x="179327" y="-2936"/>
                        <a:pt x="142137" y="-2936"/>
                        <a:pt x="107884" y="8808"/>
                      </a:cubicBezTo>
                      <a:cubicBezTo>
                        <a:pt x="81983" y="17440"/>
                        <a:pt x="58640" y="32389"/>
                        <a:pt x="39965" y="52304"/>
                      </a:cubicBezTo>
                      <a:cubicBezTo>
                        <a:pt x="37397" y="55372"/>
                        <a:pt x="35151" y="58697"/>
                        <a:pt x="33264" y="62225"/>
                      </a:cubicBezTo>
                      <a:cubicBezTo>
                        <a:pt x="30486" y="67587"/>
                        <a:pt x="28674" y="73396"/>
                        <a:pt x="27906" y="79387"/>
                      </a:cubicBezTo>
                      <a:lnTo>
                        <a:pt x="606" y="266226"/>
                      </a:lnTo>
                      <a:cubicBezTo>
                        <a:pt x="-2414" y="288139"/>
                        <a:pt x="5973" y="304345"/>
                        <a:pt x="23050" y="309580"/>
                      </a:cubicBezTo>
                      <a:cubicBezTo>
                        <a:pt x="28013" y="311221"/>
                        <a:pt x="33368" y="308529"/>
                        <a:pt x="35010" y="303565"/>
                      </a:cubicBezTo>
                      <a:cubicBezTo>
                        <a:pt x="36651" y="298602"/>
                        <a:pt x="33958" y="293247"/>
                        <a:pt x="28995" y="291606"/>
                      </a:cubicBezTo>
                      <a:cubicBezTo>
                        <a:pt x="28860" y="291561"/>
                        <a:pt x="28725" y="291520"/>
                        <a:pt x="28587" y="291481"/>
                      </a:cubicBezTo>
                      <a:cubicBezTo>
                        <a:pt x="20721" y="289067"/>
                        <a:pt x="17616" y="281437"/>
                        <a:pt x="19349" y="268886"/>
                      </a:cubicBezTo>
                      <a:lnTo>
                        <a:pt x="46677" y="82084"/>
                      </a:lnTo>
                      <a:cubicBezTo>
                        <a:pt x="47134" y="78266"/>
                        <a:pt x="48256" y="74556"/>
                        <a:pt x="49990" y="71123"/>
                      </a:cubicBezTo>
                      <a:cubicBezTo>
                        <a:pt x="51164" y="68895"/>
                        <a:pt x="52556" y="66790"/>
                        <a:pt x="54145" y="64837"/>
                      </a:cubicBezTo>
                      <a:cubicBezTo>
                        <a:pt x="70640" y="47358"/>
                        <a:pt x="91216" y="34247"/>
                        <a:pt x="114027" y="26680"/>
                      </a:cubicBezTo>
                      <a:cubicBezTo>
                        <a:pt x="129069" y="21502"/>
                        <a:pt x="144871" y="18875"/>
                        <a:pt x="160779" y="18908"/>
                      </a:cubicBezTo>
                      <a:cubicBezTo>
                        <a:pt x="200858" y="19114"/>
                        <a:pt x="239147" y="35535"/>
                        <a:pt x="266921" y="64430"/>
                      </a:cubicBezTo>
                      <a:cubicBezTo>
                        <a:pt x="268659" y="66497"/>
                        <a:pt x="270176" y="68740"/>
                        <a:pt x="271446" y="71123"/>
                      </a:cubicBezTo>
                      <a:cubicBezTo>
                        <a:pt x="273172" y="74555"/>
                        <a:pt x="274290" y="78261"/>
                        <a:pt x="274750" y="82075"/>
                      </a:cubicBezTo>
                      <a:lnTo>
                        <a:pt x="302040" y="268791"/>
                      </a:lnTo>
                      <a:cubicBezTo>
                        <a:pt x="303820" y="281655"/>
                        <a:pt x="300544" y="289332"/>
                        <a:pt x="292328" y="291604"/>
                      </a:cubicBezTo>
                      <a:cubicBezTo>
                        <a:pt x="287288" y="292994"/>
                        <a:pt x="284329" y="298206"/>
                        <a:pt x="285720" y="303246"/>
                      </a:cubicBezTo>
                      <a:cubicBezTo>
                        <a:pt x="286851" y="307349"/>
                        <a:pt x="290581" y="310191"/>
                        <a:pt x="294836" y="310195"/>
                      </a:cubicBezTo>
                      <a:cubicBezTo>
                        <a:pt x="295690" y="310193"/>
                        <a:pt x="296540" y="310079"/>
                        <a:pt x="297364" y="309854"/>
                      </a:cubicBezTo>
                      <a:cubicBezTo>
                        <a:pt x="315131" y="304960"/>
                        <a:pt x="323897" y="288669"/>
                        <a:pt x="320783" y="266150"/>
                      </a:cubicBez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2BE1D38A-756F-463B-ACE1-9E89F082BEFA}"/>
                    </a:ext>
                  </a:extLst>
                </p:cNvPr>
                <p:cNvSpPr/>
                <p:nvPr/>
              </p:nvSpPr>
              <p:spPr>
                <a:xfrm>
                  <a:off x="6983737" y="1403432"/>
                  <a:ext cx="252135" cy="501894"/>
                </a:xfrm>
                <a:custGeom>
                  <a:avLst/>
                  <a:gdLst>
                    <a:gd name="connsiteX0" fmla="*/ 201757 w 252135"/>
                    <a:gd name="connsiteY0" fmla="*/ 103037 h 501894"/>
                    <a:gd name="connsiteX1" fmla="*/ 201757 w 252135"/>
                    <a:gd name="connsiteY1" fmla="*/ 9466 h 501894"/>
                    <a:gd name="connsiteX2" fmla="*/ 192291 w 252135"/>
                    <a:gd name="connsiteY2" fmla="*/ 0 h 501894"/>
                    <a:gd name="connsiteX3" fmla="*/ 182826 w 252135"/>
                    <a:gd name="connsiteY3" fmla="*/ 9466 h 501894"/>
                    <a:gd name="connsiteX4" fmla="*/ 182826 w 252135"/>
                    <a:gd name="connsiteY4" fmla="*/ 104324 h 501894"/>
                    <a:gd name="connsiteX5" fmla="*/ 227174 w 252135"/>
                    <a:gd name="connsiteY5" fmla="*/ 265246 h 501894"/>
                    <a:gd name="connsiteX6" fmla="*/ 24895 w 252135"/>
                    <a:gd name="connsiteY6" fmla="*/ 265246 h 501894"/>
                    <a:gd name="connsiteX7" fmla="*/ 68884 w 252135"/>
                    <a:gd name="connsiteY7" fmla="*/ 106861 h 501894"/>
                    <a:gd name="connsiteX8" fmla="*/ 69234 w 252135"/>
                    <a:gd name="connsiteY8" fmla="*/ 9466 h 501894"/>
                    <a:gd name="connsiteX9" fmla="*/ 59768 w 252135"/>
                    <a:gd name="connsiteY9" fmla="*/ 0 h 501894"/>
                    <a:gd name="connsiteX10" fmla="*/ 50302 w 252135"/>
                    <a:gd name="connsiteY10" fmla="*/ 9466 h 501894"/>
                    <a:gd name="connsiteX11" fmla="*/ 50302 w 252135"/>
                    <a:gd name="connsiteY11" fmla="*/ 103037 h 501894"/>
                    <a:gd name="connsiteX12" fmla="*/ 0 w 252135"/>
                    <a:gd name="connsiteY12" fmla="*/ 284178 h 501894"/>
                    <a:gd name="connsiteX13" fmla="*/ 50302 w 252135"/>
                    <a:gd name="connsiteY13" fmla="*/ 284178 h 501894"/>
                    <a:gd name="connsiteX14" fmla="*/ 50302 w 252135"/>
                    <a:gd name="connsiteY14" fmla="*/ 501895 h 501894"/>
                    <a:gd name="connsiteX15" fmla="*/ 201672 w 252135"/>
                    <a:gd name="connsiteY15" fmla="*/ 501895 h 501894"/>
                    <a:gd name="connsiteX16" fmla="*/ 201672 w 252135"/>
                    <a:gd name="connsiteY16" fmla="*/ 284178 h 501894"/>
                    <a:gd name="connsiteX17" fmla="*/ 252135 w 252135"/>
                    <a:gd name="connsiteY17" fmla="*/ 284178 h 501894"/>
                    <a:gd name="connsiteX18" fmla="*/ 69234 w 252135"/>
                    <a:gd name="connsiteY18" fmla="*/ 284178 h 501894"/>
                    <a:gd name="connsiteX19" fmla="*/ 116564 w 252135"/>
                    <a:gd name="connsiteY19" fmla="*/ 284178 h 501894"/>
                    <a:gd name="connsiteX20" fmla="*/ 116564 w 252135"/>
                    <a:gd name="connsiteY20" fmla="*/ 482963 h 501894"/>
                    <a:gd name="connsiteX21" fmla="*/ 69234 w 252135"/>
                    <a:gd name="connsiteY21" fmla="*/ 482963 h 501894"/>
                    <a:gd name="connsiteX22" fmla="*/ 182740 w 252135"/>
                    <a:gd name="connsiteY22" fmla="*/ 482963 h 501894"/>
                    <a:gd name="connsiteX23" fmla="*/ 135505 w 252135"/>
                    <a:gd name="connsiteY23" fmla="*/ 482963 h 501894"/>
                    <a:gd name="connsiteX24" fmla="*/ 135505 w 252135"/>
                    <a:gd name="connsiteY24" fmla="*/ 284178 h 501894"/>
                    <a:gd name="connsiteX25" fmla="*/ 182788 w 252135"/>
                    <a:gd name="connsiteY25" fmla="*/ 284178 h 50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52135" h="501894">
                      <a:moveTo>
                        <a:pt x="201757" y="103037"/>
                      </a:moveTo>
                      <a:lnTo>
                        <a:pt x="201757" y="9466"/>
                      </a:lnTo>
                      <a:cubicBezTo>
                        <a:pt x="201757" y="4238"/>
                        <a:pt x="197520" y="0"/>
                        <a:pt x="192291" y="0"/>
                      </a:cubicBezTo>
                      <a:cubicBezTo>
                        <a:pt x="187063" y="0"/>
                        <a:pt x="182826" y="4238"/>
                        <a:pt x="182826" y="9466"/>
                      </a:cubicBezTo>
                      <a:lnTo>
                        <a:pt x="182826" y="104324"/>
                      </a:lnTo>
                      <a:lnTo>
                        <a:pt x="227174" y="265246"/>
                      </a:lnTo>
                      <a:lnTo>
                        <a:pt x="24895" y="265246"/>
                      </a:lnTo>
                      <a:lnTo>
                        <a:pt x="68884" y="106861"/>
                      </a:lnTo>
                      <a:lnTo>
                        <a:pt x="69234" y="9466"/>
                      </a:lnTo>
                      <a:cubicBezTo>
                        <a:pt x="69234" y="4238"/>
                        <a:pt x="64996" y="0"/>
                        <a:pt x="59768" y="0"/>
                      </a:cubicBezTo>
                      <a:cubicBezTo>
                        <a:pt x="54540" y="0"/>
                        <a:pt x="50302" y="4238"/>
                        <a:pt x="50302" y="9466"/>
                      </a:cubicBezTo>
                      <a:lnTo>
                        <a:pt x="50302" y="103037"/>
                      </a:lnTo>
                      <a:lnTo>
                        <a:pt x="0" y="284178"/>
                      </a:lnTo>
                      <a:lnTo>
                        <a:pt x="50302" y="284178"/>
                      </a:lnTo>
                      <a:lnTo>
                        <a:pt x="50302" y="501895"/>
                      </a:lnTo>
                      <a:lnTo>
                        <a:pt x="201672" y="501895"/>
                      </a:lnTo>
                      <a:lnTo>
                        <a:pt x="201672" y="284178"/>
                      </a:lnTo>
                      <a:lnTo>
                        <a:pt x="252135" y="284178"/>
                      </a:lnTo>
                      <a:close/>
                      <a:moveTo>
                        <a:pt x="69234" y="284178"/>
                      </a:moveTo>
                      <a:lnTo>
                        <a:pt x="116564" y="284178"/>
                      </a:lnTo>
                      <a:lnTo>
                        <a:pt x="116564" y="482963"/>
                      </a:lnTo>
                      <a:lnTo>
                        <a:pt x="69234" y="482963"/>
                      </a:lnTo>
                      <a:close/>
                      <a:moveTo>
                        <a:pt x="182740" y="482963"/>
                      </a:moveTo>
                      <a:lnTo>
                        <a:pt x="135505" y="482963"/>
                      </a:lnTo>
                      <a:lnTo>
                        <a:pt x="135505" y="284178"/>
                      </a:lnTo>
                      <a:lnTo>
                        <a:pt x="182788" y="2841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 w="9426" cap="flat">
                  <a:solidFill>
                    <a:schemeClr val="accent3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pic>
            <p:nvPicPr>
              <p:cNvPr id="32" name="Picture 14">
                <a:extLst>
                  <a:ext uri="{FF2B5EF4-FFF2-40B4-BE49-F238E27FC236}">
                    <a16:creationId xmlns:a16="http://schemas.microsoft.com/office/drawing/2014/main" id="{E3E47A44-5226-44CE-99FD-5226DC171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2150" y="1622074"/>
                <a:ext cx="964765" cy="36635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</p:grpSp>
      <p:pic>
        <p:nvPicPr>
          <p:cNvPr id="35" name="Picture 4" descr="Image result for sdg logo | Sustainable development, Sustainable  development goals, Un sustainable development goals">
            <a:extLst>
              <a:ext uri="{FF2B5EF4-FFF2-40B4-BE49-F238E27FC236}">
                <a16:creationId xmlns:a16="http://schemas.microsoft.com/office/drawing/2014/main" id="{17627E8D-FD2F-4C77-81AF-CCB322B7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" y="44173"/>
            <a:ext cx="591318" cy="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e 12">
            <a:extLst>
              <a:ext uri="{FF2B5EF4-FFF2-40B4-BE49-F238E27FC236}">
                <a16:creationId xmlns:a16="http://schemas.microsoft.com/office/drawing/2014/main" id="{E4B9F4A5-AA2B-4198-B5AE-EA0FA9BBA6F5}"/>
              </a:ext>
            </a:extLst>
          </p:cNvPr>
          <p:cNvGrpSpPr/>
          <p:nvPr/>
        </p:nvGrpSpPr>
        <p:grpSpPr>
          <a:xfrm>
            <a:off x="7664116" y="734298"/>
            <a:ext cx="1632296" cy="1455449"/>
            <a:chOff x="8900375" y="2478504"/>
            <a:chExt cx="1634815" cy="1784049"/>
          </a:xfrm>
        </p:grpSpPr>
        <p:pic>
          <p:nvPicPr>
            <p:cNvPr id="57" name="Picture 20">
              <a:extLst>
                <a:ext uri="{FF2B5EF4-FFF2-40B4-BE49-F238E27FC236}">
                  <a16:creationId xmlns:a16="http://schemas.microsoft.com/office/drawing/2014/main" id="{44628A54-2DC7-4A92-B573-27130D49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375" y="3429000"/>
              <a:ext cx="734691" cy="833553"/>
            </a:xfrm>
            <a:prstGeom prst="rect">
              <a:avLst/>
            </a:prstGeom>
          </p:spPr>
        </p:pic>
        <p:pic>
          <p:nvPicPr>
            <p:cNvPr id="58" name="Picture 29">
              <a:extLst>
                <a:ext uri="{FF2B5EF4-FFF2-40B4-BE49-F238E27FC236}">
                  <a16:creationId xmlns:a16="http://schemas.microsoft.com/office/drawing/2014/main" id="{6D459EED-5CED-4ADA-A64C-E202DDC3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0501" y="2488117"/>
              <a:ext cx="734689" cy="793607"/>
            </a:xfrm>
            <a:prstGeom prst="rect">
              <a:avLst/>
            </a:prstGeom>
          </p:spPr>
        </p:pic>
        <p:pic>
          <p:nvPicPr>
            <p:cNvPr id="59" name="Picture 42">
              <a:extLst>
                <a:ext uri="{FF2B5EF4-FFF2-40B4-BE49-F238E27FC236}">
                  <a16:creationId xmlns:a16="http://schemas.microsoft.com/office/drawing/2014/main" id="{FDC3CA25-D84D-4BB0-823B-0D7C22BC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473" y="2478504"/>
              <a:ext cx="732592" cy="791339"/>
            </a:xfrm>
            <a:prstGeom prst="rect">
              <a:avLst/>
            </a:prstGeom>
          </p:spPr>
        </p:pic>
        <p:pic>
          <p:nvPicPr>
            <p:cNvPr id="60" name="Picture 27">
              <a:extLst>
                <a:ext uri="{FF2B5EF4-FFF2-40B4-BE49-F238E27FC236}">
                  <a16:creationId xmlns:a16="http://schemas.microsoft.com/office/drawing/2014/main" id="{68053FAB-8768-4720-97E9-8107851B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499" y="3429000"/>
              <a:ext cx="734691" cy="81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5BA660A-0018-4E3B-B5A8-543D1C70F018}"/>
              </a:ext>
            </a:extLst>
          </p:cNvPr>
          <p:cNvGrpSpPr/>
          <p:nvPr/>
        </p:nvGrpSpPr>
        <p:grpSpPr>
          <a:xfrm>
            <a:off x="7554686" y="2917371"/>
            <a:ext cx="4626440" cy="3707187"/>
            <a:chOff x="7413171" y="2989499"/>
            <a:chExt cx="4748654" cy="3785335"/>
          </a:xfrm>
        </p:grpSpPr>
        <p:pic>
          <p:nvPicPr>
            <p:cNvPr id="86" name="Image 85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DCCBB4F3-1915-4FA8-9C95-C52BD2B3A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465" y="5289195"/>
              <a:ext cx="1727469" cy="1212124"/>
            </a:xfrm>
            <a:prstGeom prst="rect">
              <a:avLst/>
            </a:prstGeom>
          </p:spPr>
        </p:pic>
        <p:pic>
          <p:nvPicPr>
            <p:cNvPr id="87" name="Image 8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9119423E-466D-4AFF-A27B-D2AE1444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2205" y="5688976"/>
              <a:ext cx="1841568" cy="1085858"/>
            </a:xfrm>
            <a:prstGeom prst="rect">
              <a:avLst/>
            </a:prstGeom>
          </p:spPr>
        </p:pic>
        <p:pic>
          <p:nvPicPr>
            <p:cNvPr id="88" name="Image 87" descr="Une image contenant diagramme&#10;&#10;Description générée automatiquement">
              <a:extLst>
                <a:ext uri="{FF2B5EF4-FFF2-40B4-BE49-F238E27FC236}">
                  <a16:creationId xmlns:a16="http://schemas.microsoft.com/office/drawing/2014/main" id="{04E91ACD-14F8-486D-8C1E-0072C8F91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268" y="3155848"/>
              <a:ext cx="1822239" cy="1247582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E0355434-EC39-4083-8FC2-F8E4916C4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6827" y="4499347"/>
              <a:ext cx="1116328" cy="1118369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4E794A1B-CFB3-4DED-96BF-985BC887C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5582">
              <a:off x="9198161" y="3371708"/>
              <a:ext cx="1186383" cy="1072882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4F08423B-7772-4DF0-A63F-49AC785FA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171" y="4041613"/>
              <a:ext cx="1484090" cy="1342109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695E00C9-49B6-42AA-AF81-DC9707CB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74137">
              <a:off x="10162867" y="2989499"/>
              <a:ext cx="859796" cy="1070737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A1B5781D-E651-4045-80BA-42A5B64E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5190">
              <a:off x="10400750" y="3986986"/>
              <a:ext cx="1334549" cy="1200036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8F047A57-A664-46FF-A12F-1AD4463D8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796">
              <a:off x="10877641" y="4725329"/>
              <a:ext cx="1284184" cy="1001116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A2DDACD4-F092-4657-A2DB-DA2B1F1E9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713" y="4783048"/>
              <a:ext cx="1200731" cy="1085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82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319C81D4-C230-464D-8BD0-59CD84B7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09" y="3905662"/>
            <a:ext cx="5803091" cy="26365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-159210" y="1024887"/>
            <a:ext cx="12764419" cy="42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85738" indent="-1460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457200" lvl="1" indent="0">
              <a:spcBef>
                <a:spcPts val="900"/>
              </a:spcBef>
            </a:pPr>
            <a:endParaRPr lang="en-US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457200" lvl="1" indent="0"/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3,053 trainees from 45 African Members States over 54 courses</a:t>
            </a:r>
          </a:p>
          <a:p>
            <a:pPr marL="457200" lvl="1" indent="0"/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457200" lvl="1" indent="0"/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1,438 government officials, young experts &amp; students (415 women) trained to design gender responsive policies and resilient strategies for the post-pandemic era</a:t>
            </a:r>
          </a:p>
          <a:p>
            <a:pPr marL="457200" lvl="1" indent="0"/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457200" lvl="1" indent="0"/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AfCFTA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 course to 428 parliamentarians and NGO experts</a:t>
            </a:r>
          </a:p>
          <a:p>
            <a:pPr marL="457200" lvl="1" indent="0"/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457200" lvl="1" indent="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1000+ participants in research activities, strengthening the link between </a:t>
            </a:r>
          </a:p>
          <a:p>
            <a:pPr marL="457200" lvl="1" indent="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development research and policy action </a:t>
            </a:r>
          </a:p>
          <a:p>
            <a:pPr marL="457200" lvl="1" indent="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and providing a framework for open debate </a:t>
            </a:r>
          </a:p>
          <a:p>
            <a:pPr marL="457200" lvl="1" indent="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and innovative thinking</a:t>
            </a:r>
          </a:p>
          <a:p>
            <a:pPr marL="457200" lvl="1" indent="0"/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688BB47-F3AB-039B-6D05-71A46D6F166B}"/>
              </a:ext>
            </a:extLst>
          </p:cNvPr>
          <p:cNvSpPr/>
          <p:nvPr/>
        </p:nvSpPr>
        <p:spPr>
          <a:xfrm>
            <a:off x="0" y="16707"/>
            <a:ext cx="9197844" cy="66909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D2BEA5-08C8-4383-95B9-71B89EFBBB90}"/>
              </a:ext>
            </a:extLst>
          </p:cNvPr>
          <p:cNvGrpSpPr/>
          <p:nvPr/>
        </p:nvGrpSpPr>
        <p:grpSpPr>
          <a:xfrm>
            <a:off x="1530254" y="5648447"/>
            <a:ext cx="4565746" cy="369332"/>
            <a:chOff x="619571" y="4837865"/>
            <a:chExt cx="4565746" cy="3693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4EE1F6-9ACC-42B1-992E-6808DB71D3D8}"/>
                </a:ext>
              </a:extLst>
            </p:cNvPr>
            <p:cNvSpPr/>
            <p:nvPr/>
          </p:nvSpPr>
          <p:spPr>
            <a:xfrm>
              <a:off x="619571" y="4837865"/>
              <a:ext cx="4211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Beneficiaries (2019 – 2022) </a:t>
              </a:r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47A69602-5F5F-4D97-BA2A-53954D78C815}"/>
                </a:ext>
              </a:extLst>
            </p:cNvPr>
            <p:cNvSpPr/>
            <p:nvPr/>
          </p:nvSpPr>
          <p:spPr>
            <a:xfrm rot="5400000">
              <a:off x="4802497" y="4824377"/>
              <a:ext cx="369331" cy="396309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37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DFEFE01-ACBF-4D47-BDA4-D74D5349EFB5}"/>
              </a:ext>
            </a:extLst>
          </p:cNvPr>
          <p:cNvSpPr/>
          <p:nvPr/>
        </p:nvSpPr>
        <p:spPr>
          <a:xfrm>
            <a:off x="0" y="27652"/>
            <a:ext cx="9178302" cy="69424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Strategic partnerships in line with ECA’s priorities</a:t>
            </a:r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62">
            <a:extLst>
              <a:ext uri="{FF2B5EF4-FFF2-40B4-BE49-F238E27FC236}">
                <a16:creationId xmlns:a16="http://schemas.microsoft.com/office/drawing/2014/main" id="{0E5E68A1-09D1-4528-9789-D805AF21F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2"/>
          <a:stretch/>
        </p:blipFill>
        <p:spPr>
          <a:xfrm>
            <a:off x="-8467" y="758014"/>
            <a:ext cx="789500" cy="694244"/>
          </a:xfrm>
          <a:prstGeom prst="rect">
            <a:avLst/>
          </a:prstGeom>
          <a:noFill/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F074EE8-5F9A-4462-8C44-14EED206B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78" y="5047507"/>
            <a:ext cx="2436246" cy="143495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B708048-34DE-432C-93A7-2495A36B995A}"/>
              </a:ext>
            </a:extLst>
          </p:cNvPr>
          <p:cNvGrpSpPr/>
          <p:nvPr/>
        </p:nvGrpSpPr>
        <p:grpSpPr>
          <a:xfrm>
            <a:off x="-290002" y="1452258"/>
            <a:ext cx="10352124" cy="4438820"/>
            <a:chOff x="-409328" y="1254313"/>
            <a:chExt cx="10352124" cy="4438820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9C5FB7B-1F81-4922-BD9A-377FF54A3032}"/>
                </a:ext>
              </a:extLst>
            </p:cNvPr>
            <p:cNvGrpSpPr/>
            <p:nvPr/>
          </p:nvGrpSpPr>
          <p:grpSpPr>
            <a:xfrm>
              <a:off x="-409328" y="1254313"/>
              <a:ext cx="10352124" cy="4438820"/>
              <a:chOff x="-371512" y="1457452"/>
              <a:chExt cx="10352124" cy="4438820"/>
            </a:xfrm>
          </p:grpSpPr>
          <p:sp>
            <p:nvSpPr>
              <p:cNvPr id="5" name="Rectangle 1"/>
              <p:cNvSpPr>
                <a:spLocks/>
              </p:cNvSpPr>
              <p:nvPr/>
            </p:nvSpPr>
            <p:spPr bwMode="auto">
              <a:xfrm>
                <a:off x="-371512" y="1457452"/>
                <a:ext cx="10352124" cy="437051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vert="horz" lIns="91440" tIns="45720" rIns="91440" bIns="45720" rtlCol="0">
                <a:noAutofit/>
              </a:bodyPr>
              <a:lstStyle>
                <a:lvl1pPr marL="185738" indent="-1460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n-US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to" pitchFamily="34" charset="0"/>
                  </a:rPr>
                  <a:t>Research project on “Debt, taxation and financing for development: immediate responses to global emergencies” with</a:t>
                </a:r>
              </a:p>
              <a:p>
                <a:pPr marL="457200" lvl="1" indent="0">
                  <a:lnSpc>
                    <a:spcPct val="90000"/>
                  </a:lnSpc>
                  <a:buClr>
                    <a:schemeClr val="accent1"/>
                  </a:buClr>
                  <a:buSzPct val="80000"/>
                </a:pPr>
                <a:r>
                  <a:rPr lang="en-US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to" pitchFamily="34" charset="0"/>
                  </a:rPr>
                  <a:t> </a:t>
                </a:r>
              </a:p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n-US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to" pitchFamily="34" charset="0"/>
                  </a:rPr>
                  <a:t>T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wo-year training program on making the </a:t>
                </a:r>
                <a:r>
                  <a:rPr lang="en-US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AfCFTA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effective, with the aim of boosting intra-African trade</a:t>
                </a:r>
                <a:b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Support of the Government of Italy and </a:t>
                </a:r>
                <a:r>
                  <a:rPr lang="en-US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ASeS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(Farmers Solidarity and Development)</a:t>
                </a:r>
              </a:p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Second cohort of the Pan-African initiative for the digital transformation of TVET&amp; skills development with </a:t>
                </a:r>
              </a:p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 program designed for The Government of the Gambia on planning &amp; risk management</a:t>
                </a:r>
              </a:p>
              <a:p>
                <a:pPr marL="457200" lvl="1" indent="0">
                  <a:lnSpc>
                    <a:spcPct val="90000"/>
                  </a:lnSpc>
                  <a:buClr>
                    <a:schemeClr val="accent1"/>
                  </a:buClr>
                  <a:buSzPct val="80000"/>
                </a:pP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90000"/>
                  </a:lnSpc>
                  <a:buClr>
                    <a:schemeClr val="accent1"/>
                  </a:buClr>
                  <a:buSzPct val="80000"/>
                  <a:buFont typeface="Wingdings 3" charset="2"/>
                  <a:buChar char=""/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Capacity building activities with: the African Union Commission, 4 RECs (ECOWAS, ECCAS, IGAD and SADC), various universities (         ), </a:t>
                </a:r>
                <a:r>
                  <a:rPr lang="en-US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UNSytem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IOM, Networks of Journalists via Africa 21, etc.</a:t>
                </a:r>
              </a:p>
            </p:txBody>
          </p:sp>
          <p:pic>
            <p:nvPicPr>
              <p:cNvPr id="46" name="Picture 2" descr="Afficher l’image source">
                <a:extLst>
                  <a:ext uri="{FF2B5EF4-FFF2-40B4-BE49-F238E27FC236}">
                    <a16:creationId xmlns:a16="http://schemas.microsoft.com/office/drawing/2014/main" id="{077F97B9-D009-4B93-8F46-B938011273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0428" y="1614340"/>
                <a:ext cx="1388770" cy="663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4">
                <a:extLst>
                  <a:ext uri="{FF2B5EF4-FFF2-40B4-BE49-F238E27FC236}">
                    <a16:creationId xmlns:a16="http://schemas.microsoft.com/office/drawing/2014/main" id="{31A47942-954A-4291-A879-2D970BAA9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3141" y="5638739"/>
                <a:ext cx="632469" cy="25753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2050" name="Picture 2" descr="Résultat d’images pour unesco">
              <a:extLst>
                <a:ext uri="{FF2B5EF4-FFF2-40B4-BE49-F238E27FC236}">
                  <a16:creationId xmlns:a16="http://schemas.microsoft.com/office/drawing/2014/main" id="{D2950390-E330-40A6-A0C3-8281C480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628" y="3752593"/>
              <a:ext cx="788964" cy="37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779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1">
            <a:extLst>
              <a:ext uri="{FF2B5EF4-FFF2-40B4-BE49-F238E27FC236}">
                <a16:creationId xmlns:a16="http://schemas.microsoft.com/office/drawing/2014/main" id="{6D240EE4-1111-4223-B539-3689FFCB7817}"/>
              </a:ext>
            </a:extLst>
          </p:cNvPr>
          <p:cNvSpPr/>
          <p:nvPr/>
        </p:nvSpPr>
        <p:spPr>
          <a:xfrm>
            <a:off x="0" y="0"/>
            <a:ext cx="9068500" cy="54163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Resource Mobilization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4F6C9AC-1850-44A7-963B-D7E245A6EE74}"/>
              </a:ext>
            </a:extLst>
          </p:cNvPr>
          <p:cNvSpPr txBox="1"/>
          <p:nvPr/>
        </p:nvSpPr>
        <p:spPr>
          <a:xfrm>
            <a:off x="129795" y="732737"/>
            <a:ext cx="11932410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MStates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contributions continue to be uneven 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Tx to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MStates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who contributed in 2022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Unpaid assessed contributions stood at a high of $18.5 million as of 31 December 2022 with a heavy  impact on the capacity of the Institute to fully address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MStates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expectations and implement its mandate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&gt;&gt;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increase support to IDEP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Graphique 6">
            <a:extLst>
              <a:ext uri="{FF2B5EF4-FFF2-40B4-BE49-F238E27FC236}">
                <a16:creationId xmlns:a16="http://schemas.microsoft.com/office/drawing/2014/main" id="{5591F083-B68A-41D8-BF37-E7F53D08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" y="1290556"/>
            <a:ext cx="3560780" cy="213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BBFE53-FAAD-4485-A7DF-37CB2AC6A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39172"/>
              </p:ext>
            </p:extLst>
          </p:nvPr>
        </p:nvGraphicFramePr>
        <p:xfrm>
          <a:off x="6538635" y="1386491"/>
          <a:ext cx="2979420" cy="3709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6602">
                  <a:extLst>
                    <a:ext uri="{9D8B030D-6E8A-4147-A177-3AD203B41FA5}">
                      <a16:colId xmlns:a16="http://schemas.microsoft.com/office/drawing/2014/main" val="1390836945"/>
                    </a:ext>
                  </a:extLst>
                </a:gridCol>
                <a:gridCol w="1432818">
                  <a:extLst>
                    <a:ext uri="{9D8B030D-6E8A-4147-A177-3AD203B41FA5}">
                      <a16:colId xmlns:a16="http://schemas.microsoft.com/office/drawing/2014/main" val="3436845708"/>
                    </a:ext>
                  </a:extLst>
                </a:gridCol>
              </a:tblGrid>
              <a:tr h="374126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fr-FR" sz="2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Gambia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103 455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847178"/>
                  </a:ext>
                </a:extLst>
              </a:tr>
              <a:tr h="393544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Lesotho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290233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fr-FR" sz="2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Libya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76 604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95135"/>
                  </a:ext>
                </a:extLst>
              </a:tr>
              <a:tr h="353782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Madagascar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3311356"/>
                  </a:ext>
                </a:extLst>
              </a:tr>
              <a:tr h="375277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Mali</a:t>
                      </a: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743209"/>
                  </a:ext>
                </a:extLst>
              </a:tr>
              <a:tr h="368729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Morocco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68 522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98885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South </a:t>
                      </a:r>
                      <a:r>
                        <a:rPr lang="fr-FR" sz="2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Africa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85216"/>
                  </a:ext>
                </a:extLst>
              </a:tr>
              <a:tr h="349055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fr-FR" sz="2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Sudan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65477068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fr-FR" sz="2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Tunisia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13 914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063001"/>
                  </a:ext>
                </a:extLst>
              </a:tr>
              <a:tr h="360485">
                <a:tc>
                  <a:txBody>
                    <a:bodyPr/>
                    <a:lstStyle/>
                    <a:p>
                      <a:pPr algn="l" fontAlgn="ctr">
                        <a:lnSpc>
                          <a:spcPts val="1100"/>
                        </a:lnSpc>
                      </a:pPr>
                      <a:r>
                        <a:rPr lang="fr-FR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fr-FR" sz="2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Zambia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ts val="1100"/>
                        </a:lnSpc>
                      </a:pPr>
                      <a:r>
                        <a:rPr lang="fr-FR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223 471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7070268"/>
                  </a:ext>
                </a:extLst>
              </a:tr>
            </a:tbl>
          </a:graphicData>
        </a:graphic>
      </p:graphicFrame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C7C9F1C5-8B27-428C-999E-D0D2E45D1414}"/>
              </a:ext>
            </a:extLst>
          </p:cNvPr>
          <p:cNvSpPr/>
          <p:nvPr/>
        </p:nvSpPr>
        <p:spPr>
          <a:xfrm rot="5400000">
            <a:off x="5620447" y="3856253"/>
            <a:ext cx="421275" cy="52983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8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2263400E-85A6-18C2-B05D-3977BF1C59AB}"/>
              </a:ext>
            </a:extLst>
          </p:cNvPr>
          <p:cNvSpPr/>
          <p:nvPr/>
        </p:nvSpPr>
        <p:spPr>
          <a:xfrm>
            <a:off x="0" y="0"/>
            <a:ext cx="8927512" cy="70360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Celebrating 60 Years of Social and Economic Planning</a:t>
            </a:r>
          </a:p>
        </p:txBody>
      </p:sp>
      <p:pic>
        <p:nvPicPr>
          <p:cNvPr id="17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7BFE242B-6BFD-4FF1-9C04-19D4DD39B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7" y="1092817"/>
            <a:ext cx="2078624" cy="1815483"/>
          </a:xfrm>
          <a:prstGeom prst="rect">
            <a:avLst/>
          </a:prstGeom>
          <a:noFill/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09D433FE-EAB2-430E-81EB-0DE30D5DC434}"/>
              </a:ext>
            </a:extLst>
          </p:cNvPr>
          <p:cNvGrpSpPr/>
          <p:nvPr/>
        </p:nvGrpSpPr>
        <p:grpSpPr>
          <a:xfrm>
            <a:off x="2535771" y="1693577"/>
            <a:ext cx="9066203" cy="4315025"/>
            <a:chOff x="3301805" y="1982335"/>
            <a:chExt cx="8743825" cy="43150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2FDC86-8C49-CD53-4268-F882A03FD240}"/>
                </a:ext>
              </a:extLst>
            </p:cNvPr>
            <p:cNvSpPr txBox="1"/>
            <p:nvPr/>
          </p:nvSpPr>
          <p:spPr>
            <a:xfrm>
              <a:off x="4097802" y="1982335"/>
              <a:ext cx="7200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Achieving the UN-Common Agenda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Learning from six decades of capacity building and research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66B6CB-9FFD-C38A-5CEB-112603D14C62}"/>
                </a:ext>
              </a:extLst>
            </p:cNvPr>
            <p:cNvSpPr txBox="1"/>
            <p:nvPr/>
          </p:nvSpPr>
          <p:spPr>
            <a:xfrm>
              <a:off x="4584551" y="3352516"/>
              <a:ext cx="7461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Building sustainability and resilience in Africa through sensitization of Member States, UN Partners &amp; other stakeholders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FFEC5A-6D56-B749-DE78-6BE8E65D6E3E}"/>
                </a:ext>
              </a:extLst>
            </p:cNvPr>
            <p:cNvSpPr txBox="1"/>
            <p:nvPr/>
          </p:nvSpPr>
          <p:spPr>
            <a:xfrm>
              <a:off x="5112848" y="5097031"/>
              <a:ext cx="66558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Advocacy for continued capacity building towards the achievement of Agenda 2030 &amp; Agenda 2063</a:t>
              </a:r>
            </a:p>
          </p:txBody>
        </p:sp>
        <p:pic>
          <p:nvPicPr>
            <p:cNvPr id="6" name="Graphique 5" descr="Direction">
              <a:extLst>
                <a:ext uri="{FF2B5EF4-FFF2-40B4-BE49-F238E27FC236}">
                  <a16:creationId xmlns:a16="http://schemas.microsoft.com/office/drawing/2014/main" id="{EA94449A-414D-4B0C-ACD8-3EB6445A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01805" y="2266859"/>
              <a:ext cx="810574" cy="830997"/>
            </a:xfrm>
            <a:prstGeom prst="rect">
              <a:avLst/>
            </a:prstGeom>
          </p:spPr>
        </p:pic>
        <p:pic>
          <p:nvPicPr>
            <p:cNvPr id="18" name="Graphique 17" descr="Direction">
              <a:extLst>
                <a:ext uri="{FF2B5EF4-FFF2-40B4-BE49-F238E27FC236}">
                  <a16:creationId xmlns:a16="http://schemas.microsoft.com/office/drawing/2014/main" id="{E8CCCB9A-E5D3-47F4-9345-BC632285E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33192" y="3701468"/>
              <a:ext cx="810574" cy="830997"/>
            </a:xfrm>
            <a:prstGeom prst="rect">
              <a:avLst/>
            </a:prstGeom>
          </p:spPr>
        </p:pic>
        <p:pic>
          <p:nvPicPr>
            <p:cNvPr id="19" name="Graphique 18" descr="Direction">
              <a:extLst>
                <a:ext uri="{FF2B5EF4-FFF2-40B4-BE49-F238E27FC236}">
                  <a16:creationId xmlns:a16="http://schemas.microsoft.com/office/drawing/2014/main" id="{0FF8D6A0-537D-46A6-9206-5A700FE7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81850" y="5323397"/>
              <a:ext cx="830997" cy="830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56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EBAA14ED-ED20-4146-83AF-ED348329F007}"/>
              </a:ext>
            </a:extLst>
          </p:cNvPr>
          <p:cNvGrpSpPr/>
          <p:nvPr/>
        </p:nvGrpSpPr>
        <p:grpSpPr>
          <a:xfrm>
            <a:off x="448734" y="3942910"/>
            <a:ext cx="2157914" cy="1170512"/>
            <a:chOff x="-38115" y="0"/>
            <a:chExt cx="12230115" cy="6883400"/>
          </a:xfrm>
        </p:grpSpPr>
        <p:pic>
          <p:nvPicPr>
            <p:cNvPr id="28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9A5ACEC-5EFF-4723-B437-71B1022C4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727" y="1071975"/>
              <a:ext cx="2280986" cy="1079667"/>
            </a:xfrm>
            <a:prstGeom prst="rect">
              <a:avLst/>
            </a:prstGeom>
          </p:spPr>
        </p:pic>
        <p:pic>
          <p:nvPicPr>
            <p:cNvPr id="30" name="Picture 5" descr="A picture containing person, indoor, person, looking&#10;&#10;Description automatically generated">
              <a:extLst>
                <a:ext uri="{FF2B5EF4-FFF2-40B4-BE49-F238E27FC236}">
                  <a16:creationId xmlns:a16="http://schemas.microsoft.com/office/drawing/2014/main" id="{03C3EFDF-FE0A-4695-B451-70AB1AC14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91627"/>
              <a:ext cx="5726668" cy="347834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59DAEE-1F41-4F76-81F6-16E21C0397C9}"/>
                </a:ext>
              </a:extLst>
            </p:cNvPr>
            <p:cNvSpPr/>
            <p:nvPr/>
          </p:nvSpPr>
          <p:spPr>
            <a:xfrm>
              <a:off x="-38115" y="2269335"/>
              <a:ext cx="5726671" cy="1266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African Institute for Economic Development and Planning</a:t>
              </a:r>
              <a:endParaRPr lang="en-SG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4BA041-F9A9-41F5-B9E5-03D488A386F0}"/>
                </a:ext>
              </a:extLst>
            </p:cNvPr>
            <p:cNvSpPr/>
            <p:nvPr/>
          </p:nvSpPr>
          <p:spPr>
            <a:xfrm>
              <a:off x="5726668" y="0"/>
              <a:ext cx="6465332" cy="6883400"/>
            </a:xfrm>
            <a:prstGeom prst="rect">
              <a:avLst/>
            </a:prstGeom>
            <a:solidFill>
              <a:srgbClr val="108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42AC696-CF0F-4158-B54F-C0C035BA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99" b="31565"/>
            <a:stretch/>
          </p:blipFill>
          <p:spPr>
            <a:xfrm>
              <a:off x="6278888" y="3305889"/>
              <a:ext cx="4972285" cy="3015049"/>
            </a:xfrm>
            <a:prstGeom prst="rect">
              <a:avLst/>
            </a:prstGeom>
          </p:spPr>
        </p:pic>
      </p:grp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32645DEB-8C46-4774-A24A-ED27119F23B7}"/>
              </a:ext>
            </a:extLst>
          </p:cNvPr>
          <p:cNvSpPr/>
          <p:nvPr/>
        </p:nvSpPr>
        <p:spPr>
          <a:xfrm>
            <a:off x="0" y="0"/>
            <a:ext cx="9178302" cy="70360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2023 Prospects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6F9197-5439-4BBE-BD5B-05FD46768DA6}"/>
              </a:ext>
            </a:extLst>
          </p:cNvPr>
          <p:cNvSpPr txBox="1"/>
          <p:nvPr/>
        </p:nvSpPr>
        <p:spPr>
          <a:xfrm>
            <a:off x="2749272" y="4161373"/>
            <a:ext cx="6040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Evaluation of the 2019-2023 Strategic Plan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Design of the 2024-2024 Strategic Plan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0A0D56-3458-46C0-9607-171881659418}"/>
              </a:ext>
            </a:extLst>
          </p:cNvPr>
          <p:cNvSpPr txBox="1"/>
          <p:nvPr/>
        </p:nvSpPr>
        <p:spPr>
          <a:xfrm>
            <a:off x="224366" y="858492"/>
            <a:ext cx="813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Finalisation of the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of IDEP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Governing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Council</a:t>
            </a:r>
          </a:p>
        </p:txBody>
      </p:sp>
      <p:graphicFrame>
        <p:nvGraphicFramePr>
          <p:cNvPr id="40" name="Tableau 39">
            <a:extLst>
              <a:ext uri="{FF2B5EF4-FFF2-40B4-BE49-F238E27FC236}">
                <a16:creationId xmlns:a16="http://schemas.microsoft.com/office/drawing/2014/main" id="{40609F20-4D25-4A4D-AAF3-C5646997F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04617"/>
              </p:ext>
            </p:extLst>
          </p:nvPr>
        </p:nvGraphicFramePr>
        <p:xfrm>
          <a:off x="3767428" y="1447571"/>
          <a:ext cx="6896587" cy="239668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74391">
                  <a:extLst>
                    <a:ext uri="{9D8B030D-6E8A-4147-A177-3AD203B41FA5}">
                      <a16:colId xmlns:a16="http://schemas.microsoft.com/office/drawing/2014/main" val="1195315917"/>
                    </a:ext>
                  </a:extLst>
                </a:gridCol>
                <a:gridCol w="2687293">
                  <a:extLst>
                    <a:ext uri="{9D8B030D-6E8A-4147-A177-3AD203B41FA5}">
                      <a16:colId xmlns:a16="http://schemas.microsoft.com/office/drawing/2014/main" val="3867259625"/>
                    </a:ext>
                  </a:extLst>
                </a:gridCol>
                <a:gridCol w="1834903">
                  <a:extLst>
                    <a:ext uri="{9D8B030D-6E8A-4147-A177-3AD203B41FA5}">
                      <a16:colId xmlns:a16="http://schemas.microsoft.com/office/drawing/2014/main" val="2760033742"/>
                    </a:ext>
                  </a:extLst>
                </a:gridCol>
              </a:tblGrid>
              <a:tr h="3848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Region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Members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462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347232"/>
                  </a:ext>
                </a:extLst>
              </a:tr>
              <a:tr h="3848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Africa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Equatorial Guinea (*)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</a:t>
                      </a:r>
                      <a:endParaRPr lang="fr-FR" sz="2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35284"/>
                  </a:ext>
                </a:extLst>
              </a:tr>
              <a:tr h="409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Africa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Rwanda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Ethiopia</a:t>
                      </a:r>
                      <a:endParaRPr lang="fr-FR" sz="2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28107"/>
                  </a:ext>
                </a:extLst>
              </a:tr>
              <a:tr h="3848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Africa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Sudan</a:t>
                      </a: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(*)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Mauritania</a:t>
                      </a:r>
                      <a:endParaRPr lang="fr-FR" sz="2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377116"/>
                  </a:ext>
                </a:extLst>
              </a:tr>
              <a:tr h="398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Southern Africa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Botswana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Mozambique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670727"/>
                  </a:ext>
                </a:extLst>
              </a:tr>
              <a:tr h="398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Africa</a:t>
                      </a:r>
                      <a:endParaRPr lang="fr-FR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Guinea(*)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Ghana</a:t>
                      </a:r>
                      <a:r>
                        <a:rPr lang="en-GB" sz="2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(*)</a:t>
                      </a:r>
                      <a:endParaRPr lang="fr-FR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680302"/>
                  </a:ext>
                </a:extLst>
              </a:tr>
            </a:tbl>
          </a:graphicData>
        </a:graphic>
      </p:graphicFrame>
      <p:sp>
        <p:nvSpPr>
          <p:cNvPr id="41" name="ZoneTexte 40">
            <a:extLst>
              <a:ext uri="{FF2B5EF4-FFF2-40B4-BE49-F238E27FC236}">
                <a16:creationId xmlns:a16="http://schemas.microsoft.com/office/drawing/2014/main" id="{57CA39A1-4DE9-47F2-B228-31662634CC61}"/>
              </a:ext>
            </a:extLst>
          </p:cNvPr>
          <p:cNvSpPr txBox="1"/>
          <p:nvPr/>
        </p:nvSpPr>
        <p:spPr>
          <a:xfrm>
            <a:off x="530993" y="1817505"/>
            <a:ext cx="301054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Permanent members:</a:t>
            </a:r>
          </a:p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</a:t>
            </a:r>
          </a:p>
          <a:p>
            <a:endParaRPr lang="en-GB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(*) 2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term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3252316-30E1-4826-9C4E-A8A0A0AF1914}"/>
              </a:ext>
            </a:extLst>
          </p:cNvPr>
          <p:cNvSpPr txBox="1"/>
          <p:nvPr/>
        </p:nvSpPr>
        <p:spPr>
          <a:xfrm>
            <a:off x="327306" y="5367521"/>
            <a:ext cx="852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Inaugural meeting of IDEP GC: June 2023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Meeting to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2024-2029 Strategic Plan: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28828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6F1CA47E-A0B2-4AF7-9AE0-95AEDBBCD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9422" b="2"/>
          <a:stretch/>
        </p:blipFill>
        <p:spPr bwMode="auto">
          <a:xfrm>
            <a:off x="8089899" y="3049741"/>
            <a:ext cx="4102101" cy="3551084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-253624" y="1885656"/>
            <a:ext cx="9054724" cy="38807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185738" indent="-1460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800100" lvl="1" indent="-3429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More tailor-made capacity building activities for Member States &amp; RECs</a:t>
            </a:r>
          </a:p>
          <a:p>
            <a:pPr marL="800100" lvl="1" indent="-342900"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800100" lvl="1" indent="-3429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Resuming progressively in-situ activities to strengthen hands-on learning</a:t>
            </a:r>
          </a:p>
          <a:p>
            <a:pPr marL="457200" lvl="1" indent="0">
              <a:buClr>
                <a:schemeClr val="accent1"/>
              </a:buClr>
              <a:buSzPct val="80000"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800100" lvl="1" indent="-3429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Resource mobilization strategy to recover arrears &amp; more regular contributions from Member States</a:t>
            </a:r>
          </a:p>
          <a:p>
            <a:pPr marL="800100" lvl="1" indent="-342900"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 marL="800100" lvl="1" indent="-342900"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Increase of the UN Grant</a:t>
            </a:r>
          </a:p>
          <a:p>
            <a:pPr marL="457200" lvl="1" indent="0">
              <a:buClr>
                <a:schemeClr val="accent1"/>
              </a:buClr>
              <a:buSzPct val="80000"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  <a:p>
            <a:pPr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Lato" pitchFamily="34" charset="0"/>
            </a:endParaRP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32645DEB-8C46-4774-A24A-ED27119F23B7}"/>
              </a:ext>
            </a:extLst>
          </p:cNvPr>
          <p:cNvSpPr/>
          <p:nvPr/>
        </p:nvSpPr>
        <p:spPr>
          <a:xfrm>
            <a:off x="0" y="0"/>
            <a:ext cx="9178302" cy="70360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2023 Prospects . . .</a:t>
            </a:r>
          </a:p>
        </p:txBody>
      </p:sp>
    </p:spTree>
    <p:extLst>
      <p:ext uri="{BB962C8B-B14F-4D97-AF65-F5344CB8AC3E}">
        <p14:creationId xmlns:p14="http://schemas.microsoft.com/office/powerpoint/2010/main" val="354142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576E76DD-03E3-9B40-BB4C-70018833582E}"/>
              </a:ext>
            </a:extLst>
          </p:cNvPr>
          <p:cNvSpPr>
            <a:spLocks/>
          </p:cNvSpPr>
          <p:nvPr/>
        </p:nvSpPr>
        <p:spPr bwMode="auto">
          <a:xfrm>
            <a:off x="5061958" y="3007223"/>
            <a:ext cx="1865858" cy="35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12700"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buFontTx/>
              <a:buNone/>
            </a:pPr>
            <a:r>
              <a:rPr lang="en-US" altLang="en-US" sz="232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anose="020F0502020204030203" pitchFamily="34" charset="77"/>
              </a:rPr>
              <a:t>THANK YOU!</a:t>
            </a:r>
          </a:p>
        </p:txBody>
      </p:sp>
      <p:sp>
        <p:nvSpPr>
          <p:cNvPr id="3" name="Rectangle 6"/>
          <p:cNvSpPr>
            <a:spLocks/>
          </p:cNvSpPr>
          <p:nvPr/>
        </p:nvSpPr>
        <p:spPr bwMode="auto">
          <a:xfrm>
            <a:off x="4187566" y="3658169"/>
            <a:ext cx="37656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en-US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Follow the conversation: #COM2023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3907624" y="3940331"/>
            <a:ext cx="4481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More: 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www.uneca.org/cfm2023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DA6B052B-9ED8-47BB-9B21-CA2B77072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8" y="2387600"/>
            <a:ext cx="2678059" cy="2339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73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473</Words>
  <Application>Microsoft Office PowerPoint</Application>
  <PresentationFormat>Widescreen</PresentationFormat>
  <Paragraphs>138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Lucida Sans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Afework Temtime</dc:creator>
  <cp:lastModifiedBy>Afework Temtime</cp:lastModifiedBy>
  <cp:revision>28</cp:revision>
  <dcterms:created xsi:type="dcterms:W3CDTF">2023-01-03T08:00:30Z</dcterms:created>
  <dcterms:modified xsi:type="dcterms:W3CDTF">2023-03-14T13:46:55Z</dcterms:modified>
</cp:coreProperties>
</file>