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9"/>
  </p:handoutMasterIdLst>
  <p:sldIdLst>
    <p:sldId id="327" r:id="rId5"/>
    <p:sldId id="325" r:id="rId6"/>
    <p:sldId id="323" r:id="rId7"/>
    <p:sldId id="328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4A5"/>
    <a:srgbClr val="262221"/>
    <a:srgbClr val="8F8E8C"/>
    <a:srgbClr val="EEEEEF"/>
    <a:srgbClr val="E7E8E9"/>
    <a:srgbClr val="4A3C3A"/>
    <a:srgbClr val="4495D1"/>
    <a:srgbClr val="1C3867"/>
    <a:srgbClr val="0099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69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0" d="100"/>
          <a:sy n="130" d="100"/>
        </p:scale>
        <p:origin x="34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51B593-BDC6-FA48-A420-BBD9D7579C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7885BF-D4B5-C143-82C3-670AE055FE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49CD1-9B06-E547-A223-4BBCC648BBA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5F0F1-DCF3-364F-9BFD-A3CE067DDF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769EC-AB48-B343-B777-56FE7821D2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DCBF4-7FC2-8748-86FA-D425BDBEDCD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62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04T12:11:48.3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04T12:11:48.3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D54DF-72D2-FE49-A5B9-714BC5CD1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283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25" y="2334218"/>
            <a:ext cx="8378550" cy="1366582"/>
          </a:xfrm>
        </p:spPr>
        <p:txBody>
          <a:bodyPr>
            <a:normAutofit/>
          </a:bodyPr>
          <a:lstStyle>
            <a:lvl1pPr algn="ctr">
              <a:defRPr sz="3200" b="1" i="0" baseline="0">
                <a:latin typeface="Lucida Sans" panose="020B0602030504020204" pitchFamily="34" charset="77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B5E21-FDD3-CF44-B7FC-A065DB644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533925" y="5222367"/>
            <a:ext cx="1979213" cy="125043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492DEB6-C0F2-8C48-A6E7-B6D175F0CD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7125" y="433950"/>
            <a:ext cx="3282075" cy="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4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00" y="1825625"/>
            <a:ext cx="8467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3"/>
            <a:ext cx="9144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0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7900"/>
            <a:ext cx="9144000" cy="207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F345D1-61B6-1D40-8DFE-38133E869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3150848" y="277232"/>
            <a:ext cx="2842303" cy="17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5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49D63-314D-410B-86DD-20BDA6E9F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5271E8-154D-4048-BF8A-5510CF25D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CC6182-99E9-45C7-BDF0-3E56F8B9D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441A-4BC1-449C-B5D3-068A2ECD0A27}" type="datetimeFigureOut">
              <a:rPr lang="fr-FR" smtClean="0"/>
              <a:pPr/>
              <a:t>04/01/2024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A98693-D437-49C9-BB26-C8549DC6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11DC64-4628-40EE-A87B-BBAA084D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FB57-803A-4A58-B501-9452102C84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69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6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72" r:id="rId3"/>
    <p:sldLayoutId id="214748367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EE493E8E-26F0-4BFE-8438-EBCC7A6BF810}"/>
              </a:ext>
            </a:extLst>
          </p:cNvPr>
          <p:cNvSpPr txBox="1"/>
          <p:nvPr/>
        </p:nvSpPr>
        <p:spPr>
          <a:xfrm>
            <a:off x="1166649" y="218155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5A1EFF4-1B40-4760-B4AF-3B48C1FF0601}"/>
              </a:ext>
            </a:extLst>
          </p:cNvPr>
          <p:cNvSpPr txBox="1">
            <a:spLocks/>
          </p:cNvSpPr>
          <p:nvPr/>
        </p:nvSpPr>
        <p:spPr>
          <a:xfrm>
            <a:off x="-5" y="5384548"/>
            <a:ext cx="9144005" cy="1473452"/>
          </a:xfrm>
          <a:prstGeom prst="rect">
            <a:avLst/>
          </a:prstGeom>
          <a:solidFill>
            <a:srgbClr val="E7E8E9">
              <a:alpha val="72000"/>
            </a:srgbClr>
          </a:solidFill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marR="1270" indent="-6350" algn="ctr">
              <a:lnSpc>
                <a:spcPct val="107000"/>
              </a:lnSpc>
            </a:pPr>
            <a:r>
              <a:rPr lang="fr-FR" sz="2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ATELIER AU PROFIT DES JOURNALISTES NORD-AFRICAINS</a:t>
            </a:r>
            <a:r>
              <a:rPr lang="fr-FR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fr-FR" sz="22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PARTENARIAT POUR LA SENSIBILISATION ET LA MISE EN ŒUVRE DE LA </a:t>
            </a:r>
            <a:r>
              <a:rPr lang="fr-FR" sz="2200" b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ZLECAf</a:t>
            </a:r>
            <a:endParaRPr lang="fr-FR" sz="2200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175" marR="1270" indent="-6350" algn="ctr">
              <a:lnSpc>
                <a:spcPct val="107000"/>
              </a:lnSpc>
            </a:pPr>
            <a:r>
              <a:rPr lang="fr-MA" sz="1800" b="1" dirty="0">
                <a:latin typeface="Arial" panose="020B0604020202020204" pitchFamily="34" charset="0"/>
                <a:cs typeface="Arial" panose="020B0604020202020204" pitchFamily="34" charset="0"/>
              </a:rPr>
              <a:t>Casablanca, 25-27 janvier 2024</a:t>
            </a:r>
          </a:p>
          <a:p>
            <a:pPr marL="3175" marR="1270" indent="-6350" algn="ctr">
              <a:lnSpc>
                <a:spcPct val="107000"/>
              </a:lnSpc>
            </a:pPr>
            <a:endParaRPr lang="fr-FR" sz="2200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175" marR="1270" indent="-6350" algn="ctr">
              <a:lnSpc>
                <a:spcPct val="107000"/>
              </a:lnSpc>
            </a:pPr>
            <a:endParaRPr lang="fr-MA" sz="22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175" marR="1270" indent="-6350" algn="ctr">
              <a:lnSpc>
                <a:spcPct val="107000"/>
              </a:lnSpc>
              <a:spcAft>
                <a:spcPts val="775"/>
              </a:spcAft>
            </a:pPr>
            <a:endParaRPr lang="fr-MA" sz="2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175" marR="1270" indent="-6350" algn="ctr">
              <a:lnSpc>
                <a:spcPct val="107000"/>
              </a:lnSpc>
              <a:spcAft>
                <a:spcPts val="775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fr-MA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CCFBC0FA-2005-4F94-A5EE-3F6C28806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062" y="338789"/>
            <a:ext cx="3724641" cy="538457"/>
          </a:xfrm>
          <a:prstGeom prst="rect">
            <a:avLst/>
          </a:prstGeom>
        </p:spPr>
      </p:pic>
      <p:pic>
        <p:nvPicPr>
          <p:cNvPr id="5" name="Image 4" descr="Une image contenant texte, logo, Police, symbole&#10;&#10;Description générée automatiquement">
            <a:extLst>
              <a:ext uri="{FF2B5EF4-FFF2-40B4-BE49-F238E27FC236}">
                <a16:creationId xmlns:a16="http://schemas.microsoft.com/office/drawing/2014/main" id="{D7115BBC-11E7-09AB-F8AA-030CFC677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953" b="34928"/>
          <a:stretch/>
        </p:blipFill>
        <p:spPr>
          <a:xfrm>
            <a:off x="987762" y="296564"/>
            <a:ext cx="2215276" cy="62290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C3823E2-015A-4773-0237-FA5529F97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" y="1016251"/>
            <a:ext cx="9144003" cy="436829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F267623-5175-A36F-CDF1-0A8939B3B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25" y="1058474"/>
            <a:ext cx="3047942" cy="307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9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EE493E8E-26F0-4BFE-8438-EBCC7A6BF810}"/>
              </a:ext>
            </a:extLst>
          </p:cNvPr>
          <p:cNvSpPr txBox="1"/>
          <p:nvPr/>
        </p:nvSpPr>
        <p:spPr>
          <a:xfrm>
            <a:off x="1166649" y="218155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350" dirty="0"/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932759C8-D7F3-40CF-A513-8AF5DAE19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992" y="310838"/>
            <a:ext cx="2303676" cy="522530"/>
          </a:xfrm>
          <a:prstGeom prst="rect">
            <a:avLst/>
          </a:prstGeom>
        </p:spPr>
      </p:pic>
      <p:pic>
        <p:nvPicPr>
          <p:cNvPr id="4" name="Image 3" descr="Une image contenant texte, logo, Police, symbole&#10;&#10;Description générée automatiquement">
            <a:extLst>
              <a:ext uri="{FF2B5EF4-FFF2-40B4-BE49-F238E27FC236}">
                <a16:creationId xmlns:a16="http://schemas.microsoft.com/office/drawing/2014/main" id="{702AEA99-0C48-100E-4F51-11223C8D5A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953" b="34928"/>
          <a:stretch/>
        </p:blipFill>
        <p:spPr>
          <a:xfrm>
            <a:off x="987762" y="296564"/>
            <a:ext cx="2215276" cy="62290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D3A8D76-712A-802E-FDE8-6FCD22991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26" y="1330016"/>
            <a:ext cx="3047942" cy="307842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F96B64F-402D-F2F3-268B-7F71A56ED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" y="1016251"/>
            <a:ext cx="9144003" cy="436829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5A1EFF4-1B40-4760-B4AF-3B48C1FF0601}"/>
              </a:ext>
            </a:extLst>
          </p:cNvPr>
          <p:cNvSpPr txBox="1">
            <a:spLocks/>
          </p:cNvSpPr>
          <p:nvPr/>
        </p:nvSpPr>
        <p:spPr>
          <a:xfrm>
            <a:off x="-5" y="5384548"/>
            <a:ext cx="9144005" cy="1473452"/>
          </a:xfrm>
          <a:prstGeom prst="rect">
            <a:avLst/>
          </a:prstGeom>
          <a:solidFill>
            <a:srgbClr val="EEEEEF"/>
          </a:solidFill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marR="1270" indent="-6350" algn="ctr">
              <a:lnSpc>
                <a:spcPct val="107000"/>
              </a:lnSpc>
            </a:pPr>
            <a:r>
              <a:rPr lang="ar-EG" sz="3200" b="1" dirty="0">
                <a:solidFill>
                  <a:srgbClr val="C00000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ورشة عمل لصالح صحفيي شمال أفريقيا</a:t>
            </a:r>
            <a:endParaRPr lang="fr-FR" sz="3200" b="1" dirty="0">
              <a:solidFill>
                <a:srgbClr val="C00000"/>
              </a:solidFill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175" marR="1270" indent="-6350" algn="ctr">
              <a:lnSpc>
                <a:spcPct val="107000"/>
              </a:lnSpc>
            </a:pPr>
            <a:r>
              <a:rPr lang="ar-EG" sz="2800" b="1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 شراكة من أجل التوعية وتنفيذ منطقة التجارة الحرة الاقتصادية الأفريقي</a:t>
            </a:r>
            <a:endParaRPr lang="fr-FR" sz="2800" b="1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175" marR="1270" indent="-6350" algn="ctr">
              <a:lnSpc>
                <a:spcPct val="107000"/>
              </a:lnSpc>
            </a:pPr>
            <a:r>
              <a:rPr lang="ar-EG" sz="2000" b="1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الدار البيضاء، 25-27 يناير 2024</a:t>
            </a:r>
          </a:p>
          <a:p>
            <a:pPr marL="3175" marR="1270" indent="-6350" algn="ctr">
              <a:lnSpc>
                <a:spcPct val="107000"/>
              </a:lnSpc>
            </a:pPr>
            <a:endParaRPr lang="fr-FR" sz="2800" b="1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175" marR="1270" indent="-6350" algn="ctr">
              <a:lnSpc>
                <a:spcPct val="107000"/>
              </a:lnSpc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fr-MA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2AF42FA-50CD-67F3-A44E-DB84C70E2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25" y="1058474"/>
            <a:ext cx="3047942" cy="307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5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30EB-A823-0C94-DEC0-78DF619EA477}"/>
              </a:ext>
            </a:extLst>
          </p:cNvPr>
          <p:cNvSpPr txBox="1">
            <a:spLocks/>
          </p:cNvSpPr>
          <p:nvPr/>
        </p:nvSpPr>
        <p:spPr>
          <a:xfrm>
            <a:off x="1091713" y="2960378"/>
            <a:ext cx="7449670" cy="90565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ZA" sz="1200" b="1" dirty="0">
              <a:latin typeface="Arial" panose="020B0604020202020204" pitchFamily="34" charset="0"/>
              <a:cs typeface="+mn-cs"/>
            </a:endParaRPr>
          </a:p>
          <a:p>
            <a:pPr algn="ctr"/>
            <a:r>
              <a:rPr lang="en-ZA" sz="2800" b="1" dirty="0">
                <a:latin typeface="Arial" panose="020B0604020202020204" pitchFamily="34" charset="0"/>
                <a:cs typeface="+mn-cs"/>
              </a:rPr>
              <a:t>MERCI –</a:t>
            </a:r>
            <a:r>
              <a:rPr lang="ar-EG" sz="4000" b="1" dirty="0">
                <a:latin typeface="Arial" panose="020B0604020202020204" pitchFamily="34" charset="0"/>
                <a:cs typeface="+mn-cs"/>
              </a:rPr>
              <a:t>شكرًا</a:t>
            </a:r>
            <a:r>
              <a:rPr lang="fr-FR" sz="4000" b="1" dirty="0">
                <a:latin typeface="Arial" panose="020B0604020202020204" pitchFamily="34" charset="0"/>
                <a:cs typeface="+mn-cs"/>
              </a:rPr>
              <a:t> </a:t>
            </a:r>
            <a:r>
              <a:rPr lang="en-ZA" sz="2800" b="1" dirty="0">
                <a:latin typeface="Arial" panose="020B0604020202020204" pitchFamily="34" charset="0"/>
                <a:cs typeface="+mn-cs"/>
              </a:rPr>
              <a:t> 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4AB9783C-F0BD-205F-E935-2AE55DDF8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653" y="356201"/>
            <a:ext cx="3020050" cy="43659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F41EA97-1EEE-BB53-54D0-17A05BD922BC}"/>
              </a:ext>
            </a:extLst>
          </p:cNvPr>
          <p:cNvSpPr txBox="1"/>
          <p:nvPr/>
        </p:nvSpPr>
        <p:spPr>
          <a:xfrm>
            <a:off x="0" y="6472239"/>
            <a:ext cx="9144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175" marR="1270" indent="-6350" algn="ctr">
              <a:lnSpc>
                <a:spcPct val="107000"/>
              </a:lnSpc>
            </a:pPr>
            <a:r>
              <a:rPr lang="fr-MA" sz="1800" b="1">
                <a:latin typeface="Arial" panose="020B0604020202020204" pitchFamily="34" charset="0"/>
                <a:cs typeface="Arial" panose="020B0604020202020204" pitchFamily="34" charset="0"/>
              </a:rPr>
              <a:t>Casablanca, 25-27 janvier 2024</a:t>
            </a:r>
            <a:endParaRPr lang="fr-M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texte, logo, Police, symbole&#10;&#10;Description générée automatiquement">
            <a:extLst>
              <a:ext uri="{FF2B5EF4-FFF2-40B4-BE49-F238E27FC236}">
                <a16:creationId xmlns:a16="http://schemas.microsoft.com/office/drawing/2014/main" id="{94792787-F99B-B288-AB38-E9CEB92A70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953" b="34928"/>
          <a:stretch/>
        </p:blipFill>
        <p:spPr>
          <a:xfrm>
            <a:off x="987762" y="296564"/>
            <a:ext cx="2215276" cy="622905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831C202D-968E-738D-3A3D-A8484F7A5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0000">
            <a:off x="6090451" y="4563101"/>
            <a:ext cx="1625915" cy="1328662"/>
          </a:xfrm>
          <a:prstGeom prst="rect">
            <a:avLst/>
          </a:prstGeom>
        </p:spPr>
      </p:pic>
      <p:pic>
        <p:nvPicPr>
          <p:cNvPr id="53" name="Image 52" descr="Une image contenant drapeau, symbole, Police, logo&#10;&#10;Description générée automatiquement">
            <a:extLst>
              <a:ext uri="{FF2B5EF4-FFF2-40B4-BE49-F238E27FC236}">
                <a16:creationId xmlns:a16="http://schemas.microsoft.com/office/drawing/2014/main" id="{5AD45DCD-049A-6AD2-BE2B-F7FA8D777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80000">
            <a:off x="3873991" y="4601686"/>
            <a:ext cx="1613639" cy="1432612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DE4B6ADA-E7FB-EA35-883B-66B2F04DA7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60000">
            <a:off x="1858816" y="4377488"/>
            <a:ext cx="1301377" cy="1284809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BC3545CF-5256-4365-4209-AB670C7CE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600000">
            <a:off x="1316170" y="3193821"/>
            <a:ext cx="1960629" cy="829817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6E7A58D-C105-8E92-7393-C8C5D144F1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2568" y="1024605"/>
            <a:ext cx="1431350" cy="1238186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E952B4CA-092E-22C9-AB6C-0FEC70997E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80000">
            <a:off x="6416667" y="2611621"/>
            <a:ext cx="1318510" cy="1428853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23CC1396-370D-869B-C0DC-9F71611414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">
            <a:off x="5927189" y="1665399"/>
            <a:ext cx="1949513" cy="487378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6E41FD69-15B5-A96B-E04F-BF7F187EBF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900000">
            <a:off x="2156369" y="1411489"/>
            <a:ext cx="1254896" cy="12706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2" name="Encre 61">
                <a:extLst>
                  <a:ext uri="{FF2B5EF4-FFF2-40B4-BE49-F238E27FC236}">
                    <a16:creationId xmlns:a16="http://schemas.microsoft.com/office/drawing/2014/main" id="{07C1EF82-8DF6-6F1C-EE9A-2ADCD60EE525}"/>
                  </a:ext>
                </a:extLst>
              </p14:cNvPr>
              <p14:cNvContentPartPr/>
              <p14:nvPr/>
            </p14:nvContentPartPr>
            <p14:xfrm>
              <a:off x="-1645426" y="1501376"/>
              <a:ext cx="360" cy="360"/>
            </p14:xfrm>
          </p:contentPart>
        </mc:Choice>
        <mc:Fallback xmlns="">
          <p:pic>
            <p:nvPicPr>
              <p:cNvPr id="62" name="Encre 61">
                <a:extLst>
                  <a:ext uri="{FF2B5EF4-FFF2-40B4-BE49-F238E27FC236}">
                    <a16:creationId xmlns:a16="http://schemas.microsoft.com/office/drawing/2014/main" id="{07C1EF82-8DF6-6F1C-EE9A-2ADCD60EE52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1699426" y="1393376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996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F6CFAE4-10D2-F41A-2093-AE5E20E42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126" y="4655849"/>
            <a:ext cx="3439749" cy="16432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F2F381E-CD7B-0C32-D744-8C3B6EBB6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629" y="2245872"/>
            <a:ext cx="1146561" cy="1158026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4AB9783C-F0BD-205F-E935-2AE55DDF8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708" y="190543"/>
            <a:ext cx="1717872" cy="24834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F41EA97-1EEE-BB53-54D0-17A05BD922BC}"/>
              </a:ext>
            </a:extLst>
          </p:cNvPr>
          <p:cNvSpPr txBox="1"/>
          <p:nvPr/>
        </p:nvSpPr>
        <p:spPr>
          <a:xfrm>
            <a:off x="0" y="6293165"/>
            <a:ext cx="9144000" cy="56483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175" marR="1270" indent="-6350" algn="ctr">
              <a:lnSpc>
                <a:spcPct val="107000"/>
              </a:lnSpc>
            </a:pPr>
            <a:r>
              <a:rPr lang="fr-MA" sz="1200" b="1" dirty="0">
                <a:latin typeface="Arial" panose="020B0604020202020204" pitchFamily="34" charset="0"/>
                <a:cs typeface="Arial" panose="020B0604020202020204" pitchFamily="34" charset="0"/>
              </a:rPr>
              <a:t>Casablanca, 25-27 janvier 2024</a:t>
            </a:r>
          </a:p>
          <a:p>
            <a:pPr marL="3175" marR="1270" indent="-6350" algn="ctr">
              <a:lnSpc>
                <a:spcPct val="107000"/>
              </a:lnSpc>
            </a:pPr>
            <a:r>
              <a:rPr lang="fr-MA" b="1" dirty="0">
                <a:latin typeface="Arial" panose="020B0604020202020204" pitchFamily="34" charset="0"/>
                <a:cs typeface="Arial" panose="020B0604020202020204" pitchFamily="34" charset="0"/>
              </a:rPr>
              <a:t>www.uneca.org</a:t>
            </a:r>
            <a:endParaRPr lang="fr-M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texte, logo, Police, symbole&#10;&#10;Description générée automatiquement">
            <a:extLst>
              <a:ext uri="{FF2B5EF4-FFF2-40B4-BE49-F238E27FC236}">
                <a16:creationId xmlns:a16="http://schemas.microsoft.com/office/drawing/2014/main" id="{94792787-F99B-B288-AB38-E9CEB92A70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953" b="34928"/>
          <a:stretch/>
        </p:blipFill>
        <p:spPr>
          <a:xfrm>
            <a:off x="2962181" y="152437"/>
            <a:ext cx="1154247" cy="324558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831C202D-968E-738D-3A3D-A8484F7A5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60000">
            <a:off x="3357511" y="4631795"/>
            <a:ext cx="659743" cy="539127"/>
          </a:xfrm>
          <a:prstGeom prst="rect">
            <a:avLst/>
          </a:prstGeom>
        </p:spPr>
      </p:pic>
      <p:pic>
        <p:nvPicPr>
          <p:cNvPr id="53" name="Image 52" descr="Une image contenant drapeau, symbole, Police, logo&#10;&#10;Description générée automatiquement">
            <a:extLst>
              <a:ext uri="{FF2B5EF4-FFF2-40B4-BE49-F238E27FC236}">
                <a16:creationId xmlns:a16="http://schemas.microsoft.com/office/drawing/2014/main" id="{5AD45DCD-049A-6AD2-BE2B-F7FA8D777F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80000">
            <a:off x="3911284" y="3406683"/>
            <a:ext cx="695215" cy="617222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DE4B6ADA-E7FB-EA35-883B-66B2F04DA7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60000">
            <a:off x="4110429" y="5094673"/>
            <a:ext cx="564973" cy="557781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BC3545CF-5256-4365-4209-AB670C7CEF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600000">
            <a:off x="3476506" y="4001133"/>
            <a:ext cx="914674" cy="387127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86E7A58D-C105-8E92-7393-C8C5D144F1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523725">
            <a:off x="5027037" y="3537583"/>
            <a:ext cx="525771" cy="454817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E952B4CA-092E-22C9-AB6C-0FEC70997E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80000">
            <a:off x="5242811" y="4690070"/>
            <a:ext cx="512762" cy="555674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23CC1396-370D-869B-C0DC-9F71611414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">
            <a:off x="4181173" y="4639015"/>
            <a:ext cx="774543" cy="193635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6E41FD69-15B5-A96B-E04F-BF7F187EBF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253126">
            <a:off x="4725926" y="4060737"/>
            <a:ext cx="483600" cy="4896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2" name="Encre 61">
                <a:extLst>
                  <a:ext uri="{FF2B5EF4-FFF2-40B4-BE49-F238E27FC236}">
                    <a16:creationId xmlns:a16="http://schemas.microsoft.com/office/drawing/2014/main" id="{07C1EF82-8DF6-6F1C-EE9A-2ADCD60EE525}"/>
                  </a:ext>
                </a:extLst>
              </p14:cNvPr>
              <p14:cNvContentPartPr/>
              <p14:nvPr/>
            </p14:nvContentPartPr>
            <p14:xfrm>
              <a:off x="-1645426" y="1501376"/>
              <a:ext cx="360" cy="360"/>
            </p14:xfrm>
          </p:contentPart>
        </mc:Choice>
        <mc:Fallback>
          <p:pic>
            <p:nvPicPr>
              <p:cNvPr id="62" name="Encre 61">
                <a:extLst>
                  <a:ext uri="{FF2B5EF4-FFF2-40B4-BE49-F238E27FC236}">
                    <a16:creationId xmlns:a16="http://schemas.microsoft.com/office/drawing/2014/main" id="{07C1EF82-8DF6-6F1C-EE9A-2ADCD60EE5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699426" y="1393376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A5B1F8E2-19F5-DE66-2B74-D75BB7BC4632}"/>
              </a:ext>
            </a:extLst>
          </p:cNvPr>
          <p:cNvSpPr txBox="1">
            <a:spLocks/>
          </p:cNvSpPr>
          <p:nvPr/>
        </p:nvSpPr>
        <p:spPr>
          <a:xfrm>
            <a:off x="2912931" y="677428"/>
            <a:ext cx="3439750" cy="1319209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marR="1270" indent="-6350" algn="ctr">
              <a:lnSpc>
                <a:spcPct val="107000"/>
              </a:lnSpc>
            </a:pPr>
            <a:r>
              <a:rPr lang="fr-FR" sz="1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ATELIER AU PROFIT DES JOURNALISTES NORD-AFRICAINS </a:t>
            </a:r>
          </a:p>
          <a:p>
            <a:pPr marL="3175" marR="1270" indent="-6350" algn="ctr">
              <a:lnSpc>
                <a:spcPct val="107000"/>
              </a:lnSpc>
            </a:pPr>
            <a:r>
              <a:rPr lang="fr-FR" sz="16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PARTENARIAT POUR LA SENSIBILISATION ET LA MISE EN ŒUVRE DE LA </a:t>
            </a:r>
            <a:r>
              <a:rPr lang="fr-FR" sz="1600" b="1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ZLECAf</a:t>
            </a:r>
            <a:endParaRPr lang="fr-FR" sz="1600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175" marR="1270" indent="-6350" algn="ctr">
              <a:lnSpc>
                <a:spcPct val="107000"/>
              </a:lnSpc>
            </a:pPr>
            <a:endParaRPr lang="fr-MA" sz="22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175" marR="1270" indent="-6350" algn="ctr">
              <a:lnSpc>
                <a:spcPct val="107000"/>
              </a:lnSpc>
              <a:spcAft>
                <a:spcPts val="775"/>
              </a:spcAft>
            </a:pPr>
            <a:endParaRPr lang="fr-MA" sz="2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175" marR="1270" indent="-6350" algn="ctr">
              <a:lnSpc>
                <a:spcPct val="107000"/>
              </a:lnSpc>
              <a:spcAft>
                <a:spcPts val="775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fr-MA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655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325 Dakar slides - Atelier 2" id="{7B87B8A7-9319-9A45-9CB0-F97D7EB26267}" vid="{3D88E54F-1776-EC48-8DDA-24EA0F21A2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A9B82AF11BF543B627E48F61248C3D" ma:contentTypeVersion="11" ma:contentTypeDescription="Create a new document." ma:contentTypeScope="" ma:versionID="7e800fadb7e19d61c385a88fa594075b">
  <xsd:schema xmlns:xsd="http://www.w3.org/2001/XMLSchema" xmlns:xs="http://www.w3.org/2001/XMLSchema" xmlns:p="http://schemas.microsoft.com/office/2006/metadata/properties" xmlns:ns3="95e5e678-43ad-40d1-ac60-f89d2cdf5b98" xmlns:ns4="66598c8a-6b47-4fa5-ac2b-785d0e3e46d1" targetNamespace="http://schemas.microsoft.com/office/2006/metadata/properties" ma:root="true" ma:fieldsID="34e642ea8fd25c776ac9d484cba73863" ns3:_="" ns4:_="">
    <xsd:import namespace="95e5e678-43ad-40d1-ac60-f89d2cdf5b98"/>
    <xsd:import namespace="66598c8a-6b47-4fa5-ac2b-785d0e3e46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5e678-43ad-40d1-ac60-f89d2cdf5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98c8a-6b47-4fa5-ac2b-785d0e3e46d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E2BE82-0593-48B5-AB63-D180D7E19C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57C5D9-25F7-4A01-86F8-EE149317F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e5e678-43ad-40d1-ac60-f89d2cdf5b98"/>
    <ds:schemaRef ds:uri="66598c8a-6b47-4fa5-ac2b-785d0e3e46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B33AFB-2457-4619-A162-2B60F743EDD3}">
  <ds:schemaRefs>
    <ds:schemaRef ds:uri="http://purl.org/dc/terms/"/>
    <ds:schemaRef ds:uri="95e5e678-43ad-40d1-ac60-f89d2cdf5b9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66598c8a-6b47-4fa5-ac2b-785d0e3e46d1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2649</TotalTime>
  <Words>85</Words>
  <Application>Microsoft Office PowerPoint</Application>
  <PresentationFormat>Affichage à l'écran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Lucida Sans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Sarah Coppola</dc:creator>
  <cp:lastModifiedBy>Houda Filali Ansary</cp:lastModifiedBy>
  <cp:revision>72</cp:revision>
  <cp:lastPrinted>2019-09-16T07:34:27Z</cp:lastPrinted>
  <dcterms:created xsi:type="dcterms:W3CDTF">2022-05-24T14:47:56Z</dcterms:created>
  <dcterms:modified xsi:type="dcterms:W3CDTF">2024-01-04T16:09:19Z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0x010100F6A9B82AF11BF543B627E48F61248C3D</vt:lpwstr>
  </property>
</Properties>
</file>